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A50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44" autoAdjust="0"/>
    <p:restoredTop sz="94660"/>
  </p:normalViewPr>
  <p:slideViewPr>
    <p:cSldViewPr>
      <p:cViewPr>
        <p:scale>
          <a:sx n="76" d="100"/>
          <a:sy n="76" d="100"/>
        </p:scale>
        <p:origin x="-1446" y="-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4D081B-96AC-4C82-8CC9-FDC1F7C7AB48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D222C-F41C-4837-BF1C-CCD38D47C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674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other historical events</a:t>
            </a:r>
            <a:r>
              <a:rPr lang="en-US" baseline="0" dirty="0" smtClean="0"/>
              <a:t> occurred – the Korean War, Cold War, etc. -3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D222C-F41C-4837-BF1C-CCD38D47CFE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2643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-5 work cited: need more than </a:t>
            </a:r>
            <a:r>
              <a:rPr lang="en-US" smtClean="0"/>
              <a:t>just websites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D222C-F41C-4837-BF1C-CCD38D47CFE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7448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04A38-C745-4ECA-85CE-5258F03F7031}" type="datetimeFigureOut">
              <a:rPr lang="en-US" smtClean="0"/>
              <a:pPr/>
              <a:t>2/28/2012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5B65C8-B1D0-4964-B627-3D2C4AF99E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04A38-C745-4ECA-85CE-5258F03F7031}" type="datetimeFigureOut">
              <a:rPr lang="en-US" smtClean="0"/>
              <a:pPr/>
              <a:t>2/28/2012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B65C8-B1D0-4964-B627-3D2C4AF99E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04A38-C745-4ECA-85CE-5258F03F7031}" type="datetimeFigureOut">
              <a:rPr lang="en-US" smtClean="0"/>
              <a:pPr/>
              <a:t>2/28/2012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B65C8-B1D0-4964-B627-3D2C4AF99E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EA04A38-C745-4ECA-85CE-5258F03F7031}" type="datetimeFigureOut">
              <a:rPr lang="en-US" smtClean="0"/>
              <a:pPr/>
              <a:t>2/28/2012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415B65C8-B1D0-4964-B627-3D2C4AF99E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04A38-C745-4ECA-85CE-5258F03F7031}" type="datetimeFigureOut">
              <a:rPr lang="en-US" smtClean="0"/>
              <a:pPr/>
              <a:t>2/28/2012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B65C8-B1D0-4964-B627-3D2C4AF99E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04A38-C745-4ECA-85CE-5258F03F7031}" type="datetimeFigureOut">
              <a:rPr lang="en-US" smtClean="0"/>
              <a:pPr/>
              <a:t>2/28/2012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B65C8-B1D0-4964-B627-3D2C4AF99E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B65C8-B1D0-4964-B627-3D2C4AF99E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04A38-C745-4ECA-85CE-5258F03F7031}" type="datetimeFigureOut">
              <a:rPr lang="en-US" smtClean="0"/>
              <a:pPr/>
              <a:t>2/28/2012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04A38-C745-4ECA-85CE-5258F03F7031}" type="datetimeFigureOut">
              <a:rPr lang="en-US" smtClean="0"/>
              <a:pPr/>
              <a:t>2/28/2012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B65C8-B1D0-4964-B627-3D2C4AF99E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04A38-C745-4ECA-85CE-5258F03F7031}" type="datetimeFigureOut">
              <a:rPr lang="en-US" smtClean="0"/>
              <a:pPr/>
              <a:t>2/28/2012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B65C8-B1D0-4964-B627-3D2C4AF99E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EA04A38-C745-4ECA-85CE-5258F03F7031}" type="datetimeFigureOut">
              <a:rPr lang="en-US" smtClean="0"/>
              <a:pPr/>
              <a:t>2/28/2012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15B65C8-B1D0-4964-B627-3D2C4AF99E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04A38-C745-4ECA-85CE-5258F03F7031}" type="datetimeFigureOut">
              <a:rPr lang="en-US" smtClean="0"/>
              <a:pPr/>
              <a:t>2/28/2012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5B65C8-B1D0-4964-B627-3D2C4AF99E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EA04A38-C745-4ECA-85CE-5258F03F7031}" type="datetimeFigureOut">
              <a:rPr lang="en-US" smtClean="0"/>
              <a:pPr/>
              <a:t>2/28/2012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415B65C8-B1D0-4964-B627-3D2C4AF99E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3.bp.blogspot.com/_kNo1dXol7a4/S2byg_kk0lI/AAAAAAAABEc/OiF1TJeb5ig/s1600/the+new+look+-christian+dior+-glamourdaze.jpg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www.fashion-era.com/images/silhouettes-1940-1950/1950-galmour-dress-black-silhouette.jpg" TargetMode="Externa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600" y="4114800"/>
            <a:ext cx="5181600" cy="23622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A50E6"/>
                </a:solidFill>
              </a:rPr>
              <a:t>Karina Leon </a:t>
            </a:r>
            <a:br>
              <a:rPr lang="en-US" dirty="0" smtClean="0">
                <a:solidFill>
                  <a:srgbClr val="FA50E6"/>
                </a:solidFill>
              </a:rPr>
            </a:br>
            <a:r>
              <a:rPr lang="en-US" dirty="0" smtClean="0">
                <a:solidFill>
                  <a:srgbClr val="FA50E6"/>
                </a:solidFill>
              </a:rPr>
              <a:t>apparel Merchandising and design</a:t>
            </a:r>
            <a:br>
              <a:rPr lang="en-US" dirty="0" smtClean="0">
                <a:solidFill>
                  <a:srgbClr val="FA50E6"/>
                </a:solidFill>
              </a:rPr>
            </a:br>
            <a:r>
              <a:rPr lang="en-US" dirty="0" smtClean="0">
                <a:solidFill>
                  <a:srgbClr val="FA50E6"/>
                </a:solidFill>
              </a:rPr>
              <a:t>spring 2012 </a:t>
            </a:r>
            <a:br>
              <a:rPr lang="en-US" dirty="0" smtClean="0">
                <a:solidFill>
                  <a:srgbClr val="FA50E6"/>
                </a:solidFill>
              </a:rPr>
            </a:br>
            <a:endParaRPr lang="en-US" dirty="0">
              <a:solidFill>
                <a:srgbClr val="FA50E6"/>
              </a:solidFill>
            </a:endParaRPr>
          </a:p>
        </p:txBody>
      </p:sp>
      <p:sp>
        <p:nvSpPr>
          <p:cNvPr id="5122" name="AutoShape 2" descr="data:image/jpeg;base64,/9j/4AAQSkZJRgABAQAAAQABAAD/2wCEAAkGBhQSERUUEhQWFRUWFxsaGRcYGRwcHBwcGx4WGhcdGBocHyYfHBojGhwXHzAgIycpLCwsGB8xNTAqNSYrLCkBCQoKBQUFDQUFDSkYEhgpKSkpKSkpKSkpKSkpKSkpKSkpKSkpKSkpKSkpKSkpKSkpKSkpKSkpKSkpKSkpKSkpKf/AABEIAN8A4gMBIgACEQEDEQH/xAAcAAACAgMBAQAAAAAAAAAAAAAFBgQHAAMIAgH/xABMEAABAwIEAwUDBwgGCQUBAAABAgMRAAQFEiExBkFRBxMiYXEygZEUI0JSobHBFSQzYnOy0fA0Q3KCkuEIFhclU2Oi0vFEk7PCw4P/xAAUAQEAAAAAAAAAAAAAAAAAAAAA/8QAFBEBAAAAAAAAAAAAAAAAAAAAAP/aAAwDAQACEQMRAD8A38Rdttxb3LzSWmYbWpIkLJ8JjUhUVGtO3t8oUVtsSIiAsb+qjSRxdZFWIXJyq/TOGREaqJ18vhQK4ZSptS4ykARA0J5++gtaz7c7lwlIRbhU6SFwRzjxb14V253YlXcsFCYzGFiPfnNUwy8QobwDU9xxaWYSo5V6lP8AO9BcGD9tly+5kCGEzsCFn3e1vUnFO2G7ZlXdsKROUHKsEEbg+MzrVF2V0ULCkmCDIpoxJ0PW6EoUsKkqiJBJOpnegdG+3a8OoaZge0QlX/dUlrtsu1E/0ZP1Qptzod1B3QzptGvlVdKw0BhSiFA6CZgTMSRG3vFacRYZbCg2pSoyQd4OuYBUD3aUFlM9tt3EOIYCiSEgAyDyzDNt5zrXxztovkiVIYHkppc//LVbW7xW0QspgEQlXta80GNKmM4UlftB9sDZQyqTz8hPuoHhXbldyB+bgHmUKA/eO1abrtzvW1FJFsSI17tZHXk4KSLzB2g0hRcV7UFQiI/VBOhnzqLfW7bQUMxWTCtgRtA10IO9BZzXbXdqQSQwlUAgZFDTnus6z99a7vtmvmmiv5hRkf1Sog+ixSVc3jDpQES2CgJUoCRoNNPXnUjDwh5pSFtyEjKVJn1ET1oHM9sV6loOLFvBGuVChqdhqs1Kw7tbunDmORLcD+qzSY1+kmB8aR70IWgoSoBOX6QMJGw13kegqbhNoUMJSgZvCJUhWu8zB13oHlztGvAB4rcykHRJB+lOileW1L2NdsF+zBBaykxq1PKeooNeaCHVGQPCFoyx7/jQvHcPUu0KoMIgiDIOuvnsaAurt5xA/SZHoz/FZrx/t0xAH9I3H7JP+RqsJonw7hKrq5aYQUpU4oAKUYA9fdQdGdlnFd3ftvLukiEKSlJDeQE65xqTJHh/xCnW5KUoKirIAPa6eeuh99R7MfJ2E964D3aBnXASDA1UQNqqrjvtPbuS3b22rZcGZZEZoOgA+qTrPlQWJf424mwefQqVISopUUjltKdqqY9rt+TAdR/7SP4VYeIK/wBz3P7Ndc6MXsOCaC0m+1i+5uIP/wDNIrD2q30/pUx+zR/CkNFyDsRXsLoLJwvtKvXFQpxO3/DTR7jji65t7a3cacCVOe0cqTOgOygY1mqx4dcl4DyNOnaefzG0/n6NBa9iSppCjupCSdtyATWV4wlwdw1+zR+6Kyg584qaz3VyhqEvd4v2tM2p0HL40v2b7aWFNOJgqSZjYnqRyUDRzifD8t7drKspLqyklJjVRI15UAxKwQQlxawHTqQkSD5+poIdrgzfdELEuGcuVWo6E8iKiXGGu9yFSClI1AVqnzKTy8xR1i0IE5VBKRICNgRqJzTrPKpGG4stxUraBATlVKcuh29aBXawj5tLgOYTC0jRSfjvRa1caKAltwoymfEZM9AQBGtMDtu0HAHWAAqAlWuqhsfDrl91CeLMDWAFBKc6R4+71Ck/RVtvyNALu7xK0hIkSQCSZPurZZ2gV3yVBJUNu8JbOmgjlm230qBgOIhp2VpzoJ8aSYzCZInce6n11y1cUXLSwBBT421qzGAZKkxpqNN52oAvDDDSlw4nNkTmVKpGnT0qMxiCQ6ptK1BpaySqNY/h76FXeIpCl92O7CiZSnaJECDR7DcRt3e4aW2AEpVJBiSQZ131oNqrJDRU2ofKGRCkp2JnmCOk0Jw1KC8pISVIjKZIJ/hpXqzu3VqCWITkkjMYMSY1O/QUZcaYj5Qgy4Ug9yEn2tM2bL/41oIy0rUFN5AoNpJ8GwHLNGlbkL7m0JaBS4tQzDaNOQ32rQnGfk7wSlIQcpC+eiuvMxQ9TubOpR9pWkyBp0ny++gYMLacVkVGWNFAwSoHrUu2kpKSW15ZkGUmJ6gQaE2Vgp1RQ2opSmCTAKRppJEb1PcxMtpRmKYPgzAAp96TQSbtQAKUFYGmygtPwjatlmpOUhxU6x4UxuCNZNRnSgSEJRJT4spUn10Jj7KkWDyWgZKyCnoFBJ6/z1oKtvGcjik9CY9OVbMJv1MvIdQYUhQI9aYb++HerScqhJgFIHwBqIq2ZV/Vx/ZMUDRina9dusFkuJIUIKsgCiCDIn8YpNwi4JfbJP0x99SHMGbI8KyD5ifurxZWBbeZMgguAAj1G9B0Jcvg4PcEAx3auVUDgtqHHFSknTYa++uh7tH+6Lmf+Gv7qoTh7D1F1WUpPhPIyNfL8KD07gaZicp6bffUVVi6g6GRTB3UaAyQRJ390K1rykBJ2A5EmU/5UHjhF1ZuAFJ5HWn/ALVXAmztJMa/hSxgGrs9AddPvFNnaYylyytQfOPgKCx8JR8w1t+jR+6K+16wvRhr9mj90V8oOZeOMZdN3cMSSA+uBznN/OlCGr9tLXiT88lRA328x60R44slflK7WglQS8pRPswcxMedCsLw9Kipx1RCU+ICNVneBNBOZ4k7rRCcpIGeZ16iDyoxh2LuKcUUj5spAPMJV05UMunTerQnuoyROUAKCfMnWPOpD3Dpt8yylTjETOaD0G1AUxC9Pcl9bSFKSR40gxGoMkGQRPlUnCLlBR3ToUkKTIkwTnjw6n4GTUHCeMUZO6LQIVmEZhEEaAzoaBOXOZ1KM8DYcyjpHkD0oN+IcCvoccLaZbSM3teKOhA1n7K+4VeBt0ElYTzCTCvD9H484qSWX0o79palqaPjifik/SEct6AY7iSnHe9gjMAZ2kxB5RQMHFHDi1hDiA2hJTOSQDGkmTvQA4a4w6hKoKlAEDfQ7Edai3GLuLgKUSAkJ15AV9fvVZ0eLNk0Secb0DA3gjaGzLqc+fRaCQoAaFORUDRUSJBE0JU6ptWWVJ1g9DJ3BG2w0pwbL14hpx9AUw2CFLBMkbmQBOefpDfnSviLDckNJUpsElKzoQDyMnkaCPfpVPeKSopKUgKI0J3Mnmd6arB0LUhSu6ltKRlInMhQ8SoMgwdOooerBXktITcBSmQoHwEEZfXlW3E3U24dbSCpvuwUKSn2SonLmVv11oNmLspaSsIeASSlSQkGDmgkHyAmKgh5ClQoJUURsYBHsyPdrWmwx5SbfJ4Sc2oIBzA8gd6FIAzHXKF5hrsOY9DNA6uJDrSWkKcSpJPiV1E+0Ruk7fCiFs4EzkQlUtwrKspgncifd8aDM3CA2lQUUq2Ukaa9ZNe28dHQZdlEgfGg2cRPuWrLKsoyvLcMLCVzlyTm031pc/LrCj42EA9USg/Zp9lM/aDfNOYbZhBSVIdckDkFAEe6arnuFdDrQMyF2y9ErdbJ2nKsfga+Fkp7sHdN0B8Mv8KAWKVd4gAGSoaAGdxsOtN19h7mbVC0xeQZSRB08t6C8b0f7ouv2Tn7tc7YJdZX06lIJiQSN/OujnmicLuUjctLAnzSedc74FaLRdAFBUU7gFJ3HnvQOC3FkAZiqIkKCVzvrI1rQq5jTKjyEDr0Ir4tJSQSNTEZkEddCU15ZTBImTsYUFZTPRYBoDGDOfOpT1zfRAGnIR59aae0j+gW2k6+X1Z2pWwFv58dYM+GJ8xBim7tAbmwtx+ttAM6ERBoH/CGvzdnb9Gj90VlecHe/N2dD+jRy/VFZQUNxBhLf5QezKzAuqKkEAQJ3SQTOtCsdsEQlDa0oSmQmdQCDJzdNeYrxxZi0Yg+EJlffuREz7RHWDNKl5iJVooEFMxrzJ1mgPM4uphYStELTBkK8JH2pUDRV1LgT3hWAy6cwTlUR1gwY+yhFhhIvGB3MIcbEOKVsUn0+40fS4bdjKLhDzY1ypT4iQAI5kCd6BaXhfyh2WUjTVWXwiPIcq+jAXmXVIV4SpOZCtFJV6K/hUnDL1ALjrrikF4R4EhUJ32JEHcU952C2khSHWU5SnMsBSfNJ5KFAhpwtTPdqL6Elz9IO8kieqQnaOU1uxWxY+RlzxFSNEhWxJJ8Seo+6iqbti2eKu7dDbiSUl6FHWYU3KQYqO9gQDWV10L78FSEpSTlkmDoduulBXzTBUdjGkmDAnrRXGMNUyhALYTm55gVLj6WWSQPdTHimOuNsC2TlLgT3aigA50n2NhM/bUNjhq7kKUcikpkZzHkASTvFBCsuJXlBLfeKCQIAkxp6bUTNh3qUoKu70K2zAIXz1O4oU1jCmbiSEJW2lSJQBG0TIEH1o/b8S5e7zBCgtuJMSlUmDqNCDQRGsUWllxKjOYHLvPmMp39a04rcqVbBAELUEBQJgkJHhBG3nUjGbl9vNnQklxMpUAlSSnqgjY7SBXm3twpSc8JbCPbUdgQNFDn4uY+ygHWGAKTPepB5ZQQViYhQjcV4Zs0oU4HJ8JOWQD79xrTZaMOMQEZXErHzasw0010OsD30Hx3Be9SCzCnVq8SQY26A6UAMXa3XMjSFLJMJSkEk9NBvRx3gfEGUJW7arCVeY0jXxwfD76m9nzqsOusztupTqoSjyBOpFXSm9uX3FsO2MMxBdKxlKTzT19N5oOcbtXeIIOpBmRqKIoZ9n0FMXFnZh8j794u/Nz8ykHxqUT7JEagDmPKl9pR0ncRvQFMBaHylkwP0ifvqy+OG/zVfleJP3VWuCLi4a/aJ+8VZ3HCiLR2OV2mgZ7UfmTsfUVzj6NUCyVG+cglSvrEBXIbx99dA2Kc1m4OqCOXNPnpVBBITiDoywI1BERtMZfPpQTs4B8JiR4tVJ1nUivmfMYknfxEpVI6cjWx1e3iywDELidf1hXhaJOZQJGumRKiPek7e6gLcPq+fRERrGigdum1OfHgHyBmRMK6A8jyJpJ4eQBcoGx108QG3Q6U8cetE4ezH1/LoetA5YQT8na0/q0cv1RX2tOEo+Ya0P6NH7orKCi+JrQLeusgzON3BWBpJ8RkRvsaSuJ7dsqDrcpze2gz4VcyPI0zcTPdze3KgVh43DmUDbKSd/WheKuQyypRBAUUqg6qkSqR5daAVhOKqbYcQhJlW6hPhB0Mxp7zReyswyXUrWQUwUEjcbyJ391D+F71tm6IUZaUCkxvl+I5aUNxS9ClkIKsiSQid8vKgmt8PvPAfJx3w38OhB5iCfQ++tVtfFslLiZUiRHmNIPWmTha9VbW0lDTiHfazuAZQCQBlCs2u+xoPxPbs94tbRg6bDwE6ZgnmI86AhiF4Ly2StbgQpkFITElekgJg6R56VGwa0fdQHmXUlbI0bk5yB9QRHuHnS/Y51rShAJUVCAOtWNgHBqkunvUKS6TmbcaUFNpjktPryPWgGP4ZcOPJuCC0VAOKWBmUFAZTlSnxCd4MQTU/FENJZ/O3HnHBqgKGVUHedTvI01Iip12/wDJ3+8fYeOQmHWhlSqYGUjUZfM6zSrxhjKnXAVgJJH6MgeEcpI1kjrrQQrldsm6bPdr7opGdGeFGQoEhceYOoNMVjjbVusW0IXbLMgLGZYCv+IdiY0lOnSKR7dnvXQMwSPrGYGmkmDWtSvF1y7+7T4UDli6Aq3+Yz92hzc5TlBmcp3y7b60RsWmnUoLCnMyQE+PxpkbpU39UjWRS1w9xCltwZ/0Sc3g3mQeR868DiFQVLXhXnJBG5GmVM9BqffQNqeHyox4EBCwYRIlO5IB2V/lWpeHJaKF6FSVmFGUzt7Wh2+FD8PvTdKUrvFpcJ8CRsCRrpudZ22rO/KmQHgV5CcqsxQfMHqD0NAeXjLrIUtnTMcu4IVEKT6SZp9wS8vnW0XT6u4RlIUgggqE+E5dkx8TVD4pjrilJQJSlsnKOgMRruYq4uzLAH7htFzcOFTW6GyomSOah0HQ0Abj28Qu4QpweMFOQALK4gHzSU66jRW1J13h6mlqzIWkFRIJSrLB2hURTL2jXEYiqCod2pJ8J2VlEkcp218qH2vFjmpLqzCQPCopVvvGx0oIOEXKA+340znTpI6irV46P5pdCRKbto+gIBFKVjf3iloUh9txtShBU61ME/SS5BB8hJpu45aHyW8PPv2ST1gJoGrDUzaLH6h/d6CqBPhxJU5ZyjQFSU7A/S1roDBj+bKj6nWPo9eVUA6SMRMrJJSPEFJMac1HeKAqpOb2ZOhkBaFRr0VFaXLczqlUiZV3WivekxU51swRlJEGSWknMAZ0KT6VCKRrCAlIJjwuoUD56mgm8NO/nLYGiSr9YHboafOOyPyY3mTPi0iN4XB1PlSPw/cH5S0CTJVt3hI1HQinzjdAOGJnkscgr63I+tA4YE1+asSNe6b5fqprK84G/wDmzGn9U35fRTyrKDlvjXEVDELiNCHFifeaXnLmUAGZBn40Y44c/P7sED+kL1jzNBLa3UtaUoGZSiAB1NBJs1BKSvmFCB8a0MMlxUDnuY2HUxyrdiln3Tpb5p0Vr9LnG2lWPwXwwhhpbyne9StOUpbGo6g855aUFfHDHQhStcidM0HL7jW7BMEuLsqQynNtMmB5b86cGLANPpAQsWbqh+kT4QZiAVSRrr1ohjPF3yR51pCUrSsjKowNNjqncT12oEv/AFTu7cqWWVeEEKjUjzjciOY0o5wbjTSGylTq2luqgrSSMgTqCPMmpWP4a2tLbguVJKxKQfFAO8D2t/Oku6wd5lasySpKTJUNiOvpQNTuP3cFLDjjqZmQoSROsxqD5TSa7mee8R9pUE7gU44DdMfJlPEgLZIyaakn60e0D6aV5v0/lHvFtd22pvVKBMrgCSeU+7WgCW+MdyyphIRJIUVgayk+HXyoda3UurUo+1JJjqQdegmt7PDVwtBWEaAgEfSk+W9brPA3W3UocGTvARGZMx0UJ0nzigH3CQFLKiCrcZTI13rWtlSMiyIBMpPWOlM7uC26HVNPJcTsM+WFJ5+xJ0jnUm1QbS5bQlSbhLoypEa6mB/5oGXsX4eD7q7twA5T4TyzRqf560u4+vNcvBJ8PeK+81fXDmDJt7cJACZBJgRqd65mxu87u7dAMjOZ+JoJjmDOhIW40tKFk5HCnwqjfKrmatnsZx3Kh23WdEjOmfL2vsqp7e4zp30qZg6mm1qLhfAymC04EmSOcggjyoJnEd939y67PtLJn36fZFBcNZzu5RzWB8YqRhWIlCwrK2uD7LiQoHyUk6GjHBGHd/iCAEgDvCshI8IA1gDkOlAw8WWHyS5QhIJbWlCsg0giAqDHX76aeLUzZXRA3UyfsTUXtObb71la3CjKDpOXNGsZoifImvNxjybmwff7tJb+bzIVm8UQEkEEbb6b0Dvw9rb/ANwfdVB4m3/vCIiU6ygefIaVf3DKgpkEAAFA8PLbaOlV3dWxVcg/khg6GHIW2AJPtSQJ9xoFxbYyiQnKJiW1gg6b5TWpYJVJKM3QOOJER0I3pwW0wk/OWlm2dZ/OXB+5NeTdYaB7CT/ZffI9xXQLvD7h+UNxqMw1DgP3iasDjNE4ZqM0LGkA8+hpZ/LFk2tK0WriiCCAl8HXloQTTNxU932FZu6KJUDkV4yNfdQNGCD82Z2/RI5D6orK0YOo/J2dB+jRy/VHnWUHLXGypxK6P/PX+8aHJQorUtsQEq5cgSQPdRfjS3UvErvIkn59zQD9YxU/DMOSwAhaVl5yEqbhKklJM6RzEc6BbtLFx50pTGbWSVADTmSaPWigyVNPvLUAAoJZVIUVbpJ9Ok0URYMWtx3alJWl5WYK2CU6wCNpmvo4o7sqbZGqXJ71CfoDlESB5zQeMMx19zvGAlS805GlaKSRqkozdI23NFrXC3XW23MiVMpMqt1b5hIO435kE15xDiy0ccUttGR7KCl0GFFXMEgxA8waJ4PxOl9u4S4uAgbgwdZkkjczz50A5PBedQX8ncSgqGUFc5APaSQkzlO46bUVv+FUBJQHFhtaCmFuqKQPIGTPLevIvVWzabht5x5KpPdjxT5iEkwDvQu64sDQTcoVm7xXzjREhMA5onVIPrQJD+APBa220FwAjxIlSdp9raYopglm/ZL7x1KUhXhOZQkbEkJ6xNSsZ4gtiZZDgSuCpGbKmfQHU+ulT8KvkXbS2XO7CiBkQfZ9xnRVAPxa/ZU6tTQcSgqSkrSTlO2sbTvRX8jMoYWHSSXcgDmhUDMgidAOUjWoF/xOx3Ja7hAhcLb2B5SlQIKTIFQMexLvbdkNIDaUK0QFFW+xTOpE0BZzCg05CQ64uRqTECIIPVFPHZ9wStTjdzdIhTYUGhIOh2UfQaD1rTwrw0Lu4bWvNkbSkq/WP1VD+dqtS/uG2EFxZCUoTJPQCgW+0Hi9FhbEz84sEIT95PkK5evLgrWpZ3UZpk7QuLVX1245JyA5UDokbfx99L1hhjr6srLTjqonK2lSzHWEgmKD3Z3Sk7esdaYcAxC1Vm+UpcVpp3bmQg9dQQfSKA3WCvM/p2XWumdCk/vAV7wpDfefOgqTCpCVhBJg5SFEGNeUa0Exd6jWPjT92P3X5yZH0Rr6kjT4GqqKAT4Zqz+ythxLzOaIIUnfxROYSOkz8aC1+KcQvGwk2aVrk+IJQF6RpII0pWxG4fcw6+NygtuQ1AKMmmaBAHv26VYS21GCmZHTSlfjq3UbV2QZQErV/ZmJ+00B7gzW3b820/cKpfGGrn5ckd1cQSdYc6q+lljzq5uB1fm7f7NP3Udcv0J9pQHqY++gpR3C7gzDVxAnXcn/AKJqB+SbhX/p7j+yWh031SKuy74rtm/adTPQGT8BWkcbWkT3w9OfwoKhw3BbhLzRVbve0nXudAPUbetP/FjRThjgUk6KGka7jlpRNztHtRt3ivRE/DWtHGN0H8OdUgETlMKGohSdwTQGsCZm1YOn6Jvl+qmsrXgayLZgf8pvl+qmsoKgx5hl67caZQO9WtYdcy6pAJ+00u3lizY3EOFanNMsqBEHadBFF+JeOUW7942hsJWHVgLB1mdT8dopV4cxIXmIpcuj3hiEhQmTsJoDd2mzce+TrbT3mh79JSlUnUhQAIIGw1FRP9X22u8NvdwRopGmaPI8x5UX4r4UtUw42juXFEZe7zKCupyTpPlFQcGuGrZtxDzKvESCpaRmVPmdUmgj2PZ53am1OOJfLqdGUKKSZG5XsEjqdJpVeLtq84ggoUFQUyD6SRofWpVlxApp+EOLCCQJ+ll6SPLSnK2x2zbQp63bSlzMEqSqVBQ6wSdTzNAkWGJqGU51AhWw8+c+fSKYsFtGVueF1SHtSQtIyqJ3QEq1ApmvGE2ipZW02lRGdtaM6PFtImRr50Lx2ybvHkZH0NLbRKglKidNyDJATtQRuJOHmEoBcQElJ17gRIO+bkADzpHxK3DLsNlRSQCkqTlMb+nvFWRaWbvyZxu2faeWfbSrQgzBKSTG3WolrhPeLQHUpS4hJStspkD0GqQfSgWOHGW1LKXEy6tKinMREnbU9epo1bPOpaQ0lv57NkA0O+oII0oLibBQ8ClHdoScoXESNqtbsm4NaSk3a3C4BOTMnKkEbqE6mNp9aB34YsRaWoLpAVlBWo9ecmqY7Uu0ZV253TRIZSY0+kep/AUY7RePTdufI7VUImCqfaP/AG0lYeALZ9LgRmSFDUamNNxoYoFV9mCBMzV+9hXApt2zeOKlTyYQkA6JncnqarLs64EN/fBt0ENNpDjnUg+ynT633V1FYWiWkBCEhKUgBIGwA2ig3LaChBAPqJqA7w3aqMqt2SepbQfwolWUES2wplue7abRP1UJT9wFVZiDKrG+IU2jKpwLStIM5Vb7kxrIPWrepc4vvW7Vv5UtCl5RkUEx7KjznkDQEmXB3eZPSRSFeYu/dMXwdbAUlopACVQYVPOZPpTHwdjyLlgKRMagA7j1pa4g7W0Wb62FMkqQYnNG/l6UDJwJPyZqQQe7GhEfZyqjMUedcxBxtKVrKHliAjMYzdDuKsTDe2XvHSGrN14xqlqVqjr6esCgrWHuJvlXrWHX+dSiooKmgkE76xMUES9tFoMLCkr0MlhIgRtE1F0A9k+fzSRPprTDjVrcXDhdXg7xUuM35whJ02ga1Ea4XeIn8lOjpmum9PgmgDWxhxHhVuI+bGmvrVqY3rh9wCOU6gHpyNIyOFLpJzDDWwd/FdTr5iid5iuJpaWh+zt+4I8cO5jHl4poLAwQD5Mxp/VI5fqivta8LcHcNQgAd2mB/dHnWUHMnGzSnMUukIBUovrAA3OpqMeGrlpaMqSXFfRTqR6+dEeKnlJxm6U2DIuHI+JpiZxTukZUoU7cH6WuUAwqY8tqBWYxu475srCpYEhJH1TrI9aL4/xA3fBvu2yl0qSFJBkKA6HeY0o7hbHeOOB4grWEkkDUp2gTqDvtXnh3AG7J9x25SFJCh3LuvhmRqB7J1G4oKxvrZSHFjKpOVREKBBGugM7GK8JcUB5A/bVu47ZtXClJQgqTKVvJTAKkpnLCzz3jXrVeKwPvCpDJAOc5UKUn2YOpVoJFBHOOrUnu1KOUrCldeW58tYpvZ46ZtxFs1l0UCVkKKzAyqUY3EbDTWknDcAffXkabUo9YhOnMq2A86Z7XhFGVTq21gtpMsGdSIBObmCDMDmKCfh+ONrT8oUr87UYSEjIkpB2Xskk66zsPfX2/xBbzRUwtxSkyXHIyZBrKSmYVrtUVjFmEW7VupCkLQCoFaTGaSRmTuRymKg4viDt66numilSm9QNEqA+kJ36fCgPcJ4C9fNBLzo+Tg5lkarAEGASN/wCNO/aXxO1ZYem0t4SVoAAT9FGmpjmdtfOo3Y/wo45h7yHg4wFrBSoaKIHMTykRVgq7PrFTwfct0OOwBmXmUNIghBJQDoNQKDmOw4au3wl1lpb0k6NpUSI84j4U+9n3ZXc3KXE3gdt2CQSCIWsmCQAoaCN1VfwSlCYEJSB6AfwpZxXtHs7e5Fu4pefwyQmUjNtJnoQdJ3oCuCYDb2iEtW7IbSI1A381K3J8zRUV4ZIgRty9OVbKDKysrKD4ai4raB1lxChIUkiD15fbFS6+KFBTHZ5xkg3BYKcijOk6SNDGlR+1e+ZYu052sxcbCp06kfhQPivCzacQQjwpceQ4npDkFXwVmFMfbVhiSbN8yUpK2lRvKhmR9oPxoAnBXGrLT8t258QymCABO0mDVh8Q8c/JbZD5ZKsxAIzGEyY1UBvVSYRfNIW2ltDiVGAYSNVc1DmJ6aijXGryhZkFx1XeBJhZEJ8WxT9bTfzoGa47VFAaNMgkAgF1WoInkmlx3tzuEqILDA/xn0+lQ5pSu6T7SpQnXwDLGkUn8VMEvojWUxuDME9PIigsnDe1q5WoF5LSEHaEGT6amiOJ8bh5taMqhmSQQW1Cf8QFVnwm+nXvCkQoTMzHlFGVO96SRCuXhCzy9aC9cDbHyZjw/wBU3y/VTWV8wKfkrH7Jv6J+qnzrKCjOPcQaavHkFIUC+VLHXXYka/yaVbridRSUoAQNtJ26Sda29obk4pdxyfWPgYpboCzmPOFaVhRBSABrTg/x+lNsluA44ofOKVr9+/rVczX1JkiTpQMVgu5eU4bZt4oIAX3aVEAc5jT40y/6gBXd92+lJSmVlSPF11AMGOVbbTFPkjGRTqMkJyBEZyFRJXECYnfWjSFWmQptVlTi0z4QVKA6HkBO9AutYjc2rqVqWe5QqCEkCQNj3ewB5VPf4hfuUqeyBDKTBIVCydISmefpU20snnEhm5YbS0oypa5WNOfhIyk/WJ91KGNWAk9w4Az32VLaSSUk6TqftoJvGF0q4fbaSVEBKSSpJJTO+aAT8DTdgeEh5bFulxvvk7FCfClsbyCTGlKeLOBtkIT3iVoISuZhf97UH0q4+yrhxTVuLh5I710SJABS39Ee/egd7a3CEJSkaJAA91bqyoWNYgGLd10/QQVfAafbQLXaRxOLZkJS62hajqlQKiU8wANgdjPImq24T7Nnb8puS4hq37wwgZlKgHYSYA5STOlI+O46u4eU44qVLOpPn9wq8uBOLrRNuxaW6i49k1SAUjNEqlSgB8JoGzFccYs0ILysoUoITpMk6CiiVSJqE9hiXkgXCELghQSRIBGxE8/OpoFB9rKysoMrKysoKl7XuHyu+sHkwMyu7JOg0IUmT6ZooR2iYpLPydcFbi86Ug6oCBof733GrC7ULZRsVOIHiZUlwaTtodPQ1zysum8UVZlbkKVruN50oPVqiXWpS5O0AwT74P2dKP8AFdmkWwKQRmHiBXJBmIj0qBb2wX3QWUIA2lR18tJ/CiWJ2g7pISUyQQQComZOXQ8o50BTA8DDls2pMHwifmwZ11maXu0XCi0WFAZZKo0AHLpTHwo6tOXvIDYTzUIEc4zTJ6UP7S8QbuWmg0fYWZHQGgVeEHQlayZJBEgJmf4U5YLYF3MUgzm07yRE9ANKTeFmVJeVAWqIPhIE685FWLw1epQXc4yFSpgrB/ExQWthVplYaSSmUtoB9yQKyvllcJLaCNilP3CsoOYOOVH8rXYSNS8sfExQZrCFqc7uIVnCYOm86+kUY7QFxit2obi4X9hoE/iC1O94Sc0gz6bUB7EOAXW8mVxtefaJH31Ad4dLVwll9QRmg5h4hlM6iNz5Vqtr591xISVKUDpufX3VZGE2eZoru0QdPGABAAmNRNBX+M4E8zmUqShJACoImZjfbQVM4TxZ4KLTKkoUsarXyCdd+lNeLWCbxohoKCRICyqE7z4xpP4adah4bhNtbLAceS44CDkiEaAhI66fCgOYZiiUJayKDyzOY5okzrodgPIa0i8bMqZu1GMqVkOATtO/2zTq7drcUlYSnmFJUkIkTulWmw+NQOIOH/lYRmd7oN6CUZicxEKMHY0G/s1IxF9q2fUnukfOZTusp1yzz6nyFdEoEaCuXbayOFud428lboBEgRkmIOvPfbSro7Ou0lF8kNOkJuAPQLjmnorqPh5A9rWACSQANyaCYkEXtsoJXFu4g5lp3Unnknb+1Hp1o2dai39kXEhIUUQpJOWNQDJSdNiNKCsrTsjs7NtVxchd2siEMqAgqV7KQBuo7SfM0I7NOEHRiri1NBpu3UqUpVmSlZ2bSqdSkHXeNKtHE2rnv0lJSptRCUgCC0SFZnSSfEY8ISI3otY2KWkBDYgD7SdSSeZJ1J50EgCvtZWUGVlZWUGVlZWUEfELUONrQdlpKfiIrmnGsMDKpccOiinKPfEya6dNc/cfYc0zf3KrkZk587aZI9sA+8AmPdQId20tghxDmdMwFbEHcTPv+FH/AMrKUlClKlMQTsoHltv/ACKgXDI7iB7K0KOXMN0klEc5oThdwAhYUT40wOgO4MevSgPBGZWgIJiVJPhVM6KTGnrWp9a1KIkEAxrp929DOHb05yhYlJ06gx102iieLPLQ4jIT4RIJHLUzttQesIuAm5GZlJkTBOUGOcztTHxBf+FOVDSVAye715aSYg0qMXCV+LN4hOh/A8q9v4mSUpIJBGgoOg8BVNqwerLZ/wClNfK8cOSbO31/qG/3E19oOeO0cJ+XXRA1NwufwpSmnPtLw1z5dduAfN98rxecxSXQbbe4KFSkwfKmxfE7im2g7IbCfCB9KN5PrSdWxbxIAJ0G1BZT3FSUMNi2KCpzwqQRMH38prfbW6VuA3RSXSFZUjLAjblMmqvbuCCCDsZFSkYsvPnnWZoLBt7N0KUlDpQFBQKXCkpHnmUQEzttRDAkLS0j5UttM+BEKBPpmGhApMv+MA8pKloSSEjTkVbSRz05V7xK/ZVZMlKocBJyj8aCFxPipW6pJMhBKZ6xoJ61EwzFVNKSpCikpMgjcRQla5JJ5msBoOpezjtGRfNpbdIFwka9F+Y8+op7FcaYTiymlJKVFJBkEGCD5VdXB/bb7Ld6JGwdSNf76efqPhQXDFfajWOItvIC2lpWg7KSZFSAaD7WVlZQZWVlZQZWVlZQZVM9ufD/AHjrTgMEojX9Un8D91XNSH2t2s2za/qrj/EKCkrmyUQyCfC2OR0PX31AusPHd5JAymQY1jpRVSTJGao10gZfUc6CNb2xSltPhUB4s0e7cVLuHyRCtoiQOXMelaFPkBIjUDcfjWk3Gm/Pag1JsEJmFGpDFpGyiR561Hd1PSvSHzoKDozhsAWdt+wa/cTX2oOBqPyZj9k3+6KygpLtVxAm9uGhIAeUY89JpEqx+0/CVO4m9kIJLijE7bVXz1uUkggyDFB4baKiANSaxxopJBEEbitrjKkEEiOleCCozBM0Gqsr7FZQZX0rO1einwz514oMrKysoMBrf8pIOhqPX2gbOFu0G4sly04UjmndKvVJ0q2+He3dpcC5aKT9dsyP8Jgj3E1zwKlYcSXECd1AfEig7Cw7ie2fEtPIV5TB94MGiiXAdQZHWqob4Ss0sZ1sgQmSQpY215KqoWOPLu3dWba4cQnMYAIIidJCgQfhQdbTX2ucLDtkxFWhfST5tN/gkUcw7tZv1TmcZOoGrP8ABYoLzrKphztYvk87dWsaNLH/AOprYe2K8A1btyZ2hwf/AHNBYd1x1ZIUUKfGZJggBRgjloKW+N+MLN+0caQ4VLMFICVbgzrI0qo8SxJbjrjphKlqUqBsCTrlnWh68SUo7GdtPKglXqhAI86hqc3E15uXSREH1nb3VEzz4vKg2OHMJBHpWptMfHetQSQTEfzNaU3Y1BB16a0ErvJJrQ09pvNRE3M6fzpNekPJVoTry3oOnOHWCbS3JjVlv9xNZXrhi8SbK1P/ACGv3E18oKt45SE4ldEfX+EhM/bS2thKhJSCZnUVbfE/ZW/c3TjyHWUpWZhQXPLQxpQtXYvcE/p2AI6LP4D76CtbrDUOe1JI2/n8K9W2CoSQqNdY6a7VZ6Oxd0e1ctEdAhf35qkOdkLyo/OGkgbANqI+1QNBTGK8IOBeZtMpO4G4PpXnD+B3nROiT0PlV3I7JX0wBdNQP+SsH496fuqW12WrBJ+UpBjSGjp/1iaCmLTguW1JWpatdMgTAPnP3UMe4HezQghQiZOnu9a6CHZf9a4G30W416+2a0P9la1CBeEdPmR9+YUHPV9wq82QAM5KZOX6J5g+nXaot/gjrUZ0+0J01+PnXSP+yYEQq5JPUNp/EmvQ7JkGM1wpQHItp/jQcv8AdnSR/nXmumrrsVYWgILygBOgQiNegIMUKc/0dLZR/pT3oEo/hQc80SwBnNcsjqtP3irzH+jhac7m492T+FTMH7A7Rh5LvfvrymQk5Br5kJoNfaPefJ8MVGhUkJH97/KudFGuteLOz1nEGktOOOoSkz4CnX1lJpXa/wBHbDwPE5cnzzoH/wBKClOE8CfuVkW7SnI3gjT4momKLWy+pCgpCkGCDoQR1rpnhTsvtcPWpTC3jm3C1gj7EitGN9j9jdXCrhYdS4rcoXAnaYKSJoOfrTGiJKknlJHU0QtrsObSBNXcnsZsIAIeV6vK/CBXpPY7YA6B4Dp3qv8AzQUiRGh+NRO61CpGmkef8Nav/wD2SYfzbcPn37v/AHxUZXYthpMlt3075yPvoKFfZ8Uzz1/Coq2Ckq5gmujB2Q4Z/wABX/vPfg4BWM9kWGJmLcn+044fvVQc1ZzO3MGtakCCOhkV0072P4Wre1HuceH3OV9b7IcKH/pEH1Us/aVTQctzAGmteGE+KupHOyLCtzZo06KcH3LqQjsvwuP6Ez/hP8aBb4av0ps7ZPRhofBCa+08s8N2yEpSllASkAADkBoB8Kyg/9k="/>
          <p:cNvSpPr>
            <a:spLocks noChangeAspect="1" noChangeArrowheads="1"/>
          </p:cNvSpPr>
          <p:nvPr/>
        </p:nvSpPr>
        <p:spPr bwMode="auto">
          <a:xfrm>
            <a:off x="63500" y="-1027113"/>
            <a:ext cx="2152650" cy="2124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24" name="AutoShape 4" descr="data:image/jpeg;base64,/9j/4AAQSkZJRgABAQAAAQABAAD/2wCEAAkGBhQSERUUEhQWFRUWFxsaGRcYGRwcHBwcGx4WGhcdGBocHyYfHBojGhwXHzAgIycpLCwsGB8xNTAqNSYrLCkBCQoKBQUFDQUFDSkYEhgpKSkpKSkpKSkpKSkpKSkpKSkpKSkpKSkpKSkpKSkpKSkpKSkpKSkpKSkpKSkpKSkpKf/AABEIAN8A4gMBIgACEQEDEQH/xAAcAAACAgMBAQAAAAAAAAAAAAAFBgQHAAMIAgH/xABMEAABAwIEAwUDBwgGCQUBAAABAgMRAAQFEiExBkFRBxMiYXEygZEUI0JSobHBFSQzYnOy0fA0Q3KCkuEIFhclU2Oi0vFEk7PCw4P/xAAUAQEAAAAAAAAAAAAAAAAAAAAA/8QAFBEBAAAAAAAAAAAAAAAAAAAAAP/aAAwDAQACEQMRAD8A38Rdttxb3LzSWmYbWpIkLJ8JjUhUVGtO3t8oUVtsSIiAsb+qjSRxdZFWIXJyq/TOGREaqJ18vhQK4ZSptS4ykARA0J5++gtaz7c7lwlIRbhU6SFwRzjxb14V253YlXcsFCYzGFiPfnNUwy8QobwDU9xxaWYSo5V6lP8AO9BcGD9tly+5kCGEzsCFn3e1vUnFO2G7ZlXdsKROUHKsEEbg+MzrVF2V0ULCkmCDIpoxJ0PW6EoUsKkqiJBJOpnegdG+3a8OoaZge0QlX/dUlrtsu1E/0ZP1Qptzod1B3QzptGvlVdKw0BhSiFA6CZgTMSRG3vFacRYZbCg2pSoyQd4OuYBUD3aUFlM9tt3EOIYCiSEgAyDyzDNt5zrXxztovkiVIYHkppc//LVbW7xW0QspgEQlXta80GNKmM4UlftB9sDZQyqTz8hPuoHhXbldyB+bgHmUKA/eO1abrtzvW1FJFsSI17tZHXk4KSLzB2g0hRcV7UFQiI/VBOhnzqLfW7bQUMxWTCtgRtA10IO9BZzXbXdqQSQwlUAgZFDTnus6z99a7vtmvmmiv5hRkf1Sog+ixSVc3jDpQES2CgJUoCRoNNPXnUjDwh5pSFtyEjKVJn1ET1oHM9sV6loOLFvBGuVChqdhqs1Kw7tbunDmORLcD+qzSY1+kmB8aR70IWgoSoBOX6QMJGw13kegqbhNoUMJSgZvCJUhWu8zB13oHlztGvAB4rcykHRJB+lOileW1L2NdsF+zBBaykxq1PKeooNeaCHVGQPCFoyx7/jQvHcPUu0KoMIgiDIOuvnsaAurt5xA/SZHoz/FZrx/t0xAH9I3H7JP+RqsJonw7hKrq5aYQUpU4oAKUYA9fdQdGdlnFd3ftvLukiEKSlJDeQE65xqTJHh/xCnW5KUoKirIAPa6eeuh99R7MfJ2E964D3aBnXASDA1UQNqqrjvtPbuS3b22rZcGZZEZoOgA+qTrPlQWJf424mwefQqVISopUUjltKdqqY9rt+TAdR/7SP4VYeIK/wBz3P7Ndc6MXsOCaC0m+1i+5uIP/wDNIrD2q30/pUx+zR/CkNFyDsRXsLoLJwvtKvXFQpxO3/DTR7jji65t7a3cacCVOe0cqTOgOygY1mqx4dcl4DyNOnaefzG0/n6NBa9iSppCjupCSdtyATWV4wlwdw1+zR+6Kyg584qaz3VyhqEvd4v2tM2p0HL40v2b7aWFNOJgqSZjYnqRyUDRzifD8t7drKspLqyklJjVRI15UAxKwQQlxawHTqQkSD5+poIdrgzfdELEuGcuVWo6E8iKiXGGu9yFSClI1AVqnzKTy8xR1i0IE5VBKRICNgRqJzTrPKpGG4stxUraBATlVKcuh29aBXawj5tLgOYTC0jRSfjvRa1caKAltwoymfEZM9AQBGtMDtu0HAHWAAqAlWuqhsfDrl91CeLMDWAFBKc6R4+71Ck/RVtvyNALu7xK0hIkSQCSZPurZZ2gV3yVBJUNu8JbOmgjlm230qBgOIhp2VpzoJ8aSYzCZInce6n11y1cUXLSwBBT421qzGAZKkxpqNN52oAvDDDSlw4nNkTmVKpGnT0qMxiCQ6ptK1BpaySqNY/h76FXeIpCl92O7CiZSnaJECDR7DcRt3e4aW2AEpVJBiSQZ131oNqrJDRU2ofKGRCkp2JnmCOk0Jw1KC8pISVIjKZIJ/hpXqzu3VqCWITkkjMYMSY1O/QUZcaYj5Qgy4Ug9yEn2tM2bL/41oIy0rUFN5AoNpJ8GwHLNGlbkL7m0JaBS4tQzDaNOQ32rQnGfk7wSlIQcpC+eiuvMxQ9TubOpR9pWkyBp0ny++gYMLacVkVGWNFAwSoHrUu2kpKSW15ZkGUmJ6gQaE2Vgp1RQ2opSmCTAKRppJEb1PcxMtpRmKYPgzAAp96TQSbtQAKUFYGmygtPwjatlmpOUhxU6x4UxuCNZNRnSgSEJRJT4spUn10Jj7KkWDyWgZKyCnoFBJ6/z1oKtvGcjik9CY9OVbMJv1MvIdQYUhQI9aYb++HerScqhJgFIHwBqIq2ZV/Vx/ZMUDRina9dusFkuJIUIKsgCiCDIn8YpNwi4JfbJP0x99SHMGbI8KyD5ifurxZWBbeZMgguAAj1G9B0Jcvg4PcEAx3auVUDgtqHHFSknTYa++uh7tH+6Lmf+Gv7qoTh7D1F1WUpPhPIyNfL8KD07gaZicp6bffUVVi6g6GRTB3UaAyQRJ390K1rykBJ2A5EmU/5UHjhF1ZuAFJ5HWn/ALVXAmztJMa/hSxgGrs9AddPvFNnaYylyytQfOPgKCx8JR8w1t+jR+6K+16wvRhr9mj90V8oOZeOMZdN3cMSSA+uBznN/OlCGr9tLXiT88lRA328x60R44slflK7WglQS8pRPswcxMedCsLw9Kipx1RCU+ICNVneBNBOZ4k7rRCcpIGeZ16iDyoxh2LuKcUUj5spAPMJV05UMunTerQnuoyROUAKCfMnWPOpD3Dpt8yylTjETOaD0G1AUxC9Pcl9bSFKSR40gxGoMkGQRPlUnCLlBR3ToUkKTIkwTnjw6n4GTUHCeMUZO6LQIVmEZhEEaAzoaBOXOZ1KM8DYcyjpHkD0oN+IcCvoccLaZbSM3teKOhA1n7K+4VeBt0ElYTzCTCvD9H484qSWX0o79palqaPjifik/SEct6AY7iSnHe9gjMAZ2kxB5RQMHFHDi1hDiA2hJTOSQDGkmTvQA4a4w6hKoKlAEDfQ7Edai3GLuLgKUSAkJ15AV9fvVZ0eLNk0Secb0DA3gjaGzLqc+fRaCQoAaFORUDRUSJBE0JU6ptWWVJ1g9DJ3BG2w0pwbL14hpx9AUw2CFLBMkbmQBOefpDfnSviLDckNJUpsElKzoQDyMnkaCPfpVPeKSopKUgKI0J3Mnmd6arB0LUhSu6ltKRlInMhQ8SoMgwdOooerBXktITcBSmQoHwEEZfXlW3E3U24dbSCpvuwUKSn2SonLmVv11oNmLspaSsIeASSlSQkGDmgkHyAmKgh5ClQoJUURsYBHsyPdrWmwx5SbfJ4Sc2oIBzA8gd6FIAzHXKF5hrsOY9DNA6uJDrSWkKcSpJPiV1E+0Ruk7fCiFs4EzkQlUtwrKspgncifd8aDM3CA2lQUUq2Ukaa9ZNe28dHQZdlEgfGg2cRPuWrLKsoyvLcMLCVzlyTm031pc/LrCj42EA9USg/Zp9lM/aDfNOYbZhBSVIdckDkFAEe6arnuFdDrQMyF2y9ErdbJ2nKsfga+Fkp7sHdN0B8Mv8KAWKVd4gAGSoaAGdxsOtN19h7mbVC0xeQZSRB08t6C8b0f7ouv2Tn7tc7YJdZX06lIJiQSN/OujnmicLuUjctLAnzSedc74FaLRdAFBUU7gFJ3HnvQOC3FkAZiqIkKCVzvrI1rQq5jTKjyEDr0Ir4tJSQSNTEZkEddCU15ZTBImTsYUFZTPRYBoDGDOfOpT1zfRAGnIR59aae0j+gW2k6+X1Z2pWwFv58dYM+GJ8xBim7tAbmwtx+ttAM6ERBoH/CGvzdnb9Gj90VlecHe/N2dD+jRy/VFZQUNxBhLf5QezKzAuqKkEAQJ3SQTOtCsdsEQlDa0oSmQmdQCDJzdNeYrxxZi0Yg+EJlffuREz7RHWDNKl5iJVooEFMxrzJ1mgPM4uphYStELTBkK8JH2pUDRV1LgT3hWAy6cwTlUR1gwY+yhFhhIvGB3MIcbEOKVsUn0+40fS4bdjKLhDzY1ypT4iQAI5kCd6BaXhfyh2WUjTVWXwiPIcq+jAXmXVIV4SpOZCtFJV6K/hUnDL1ALjrrikF4R4EhUJ32JEHcU952C2khSHWU5SnMsBSfNJ5KFAhpwtTPdqL6Elz9IO8kieqQnaOU1uxWxY+RlzxFSNEhWxJJ8Seo+6iqbti2eKu7dDbiSUl6FHWYU3KQYqO9gQDWV10L78FSEpSTlkmDoduulBXzTBUdjGkmDAnrRXGMNUyhALYTm55gVLj6WWSQPdTHimOuNsC2TlLgT3aigA50n2NhM/bUNjhq7kKUcikpkZzHkASTvFBCsuJXlBLfeKCQIAkxp6bUTNh3qUoKu70K2zAIXz1O4oU1jCmbiSEJW2lSJQBG0TIEH1o/b8S5e7zBCgtuJMSlUmDqNCDQRGsUWllxKjOYHLvPmMp39a04rcqVbBAELUEBQJgkJHhBG3nUjGbl9vNnQklxMpUAlSSnqgjY7SBXm3twpSc8JbCPbUdgQNFDn4uY+ygHWGAKTPepB5ZQQViYhQjcV4Zs0oU4HJ8JOWQD79xrTZaMOMQEZXErHzasw0010OsD30Hx3Be9SCzCnVq8SQY26A6UAMXa3XMjSFLJMJSkEk9NBvRx3gfEGUJW7arCVeY0jXxwfD76m9nzqsOusztupTqoSjyBOpFXSm9uX3FsO2MMxBdKxlKTzT19N5oOcbtXeIIOpBmRqKIoZ9n0FMXFnZh8j794u/Nz8ykHxqUT7JEagDmPKl9pR0ncRvQFMBaHylkwP0ifvqy+OG/zVfleJP3VWuCLi4a/aJ+8VZ3HCiLR2OV2mgZ7UfmTsfUVzj6NUCyVG+cglSvrEBXIbx99dA2Kc1m4OqCOXNPnpVBBITiDoywI1BERtMZfPpQTs4B8JiR4tVJ1nUivmfMYknfxEpVI6cjWx1e3iywDELidf1hXhaJOZQJGumRKiPek7e6gLcPq+fRERrGigdum1OfHgHyBmRMK6A8jyJpJ4eQBcoGx108QG3Q6U8cetE4ezH1/LoetA5YQT8na0/q0cv1RX2tOEo+Ya0P6NH7orKCi+JrQLeusgzON3BWBpJ8RkRvsaSuJ7dsqDrcpze2gz4VcyPI0zcTPdze3KgVh43DmUDbKSd/WheKuQyypRBAUUqg6qkSqR5daAVhOKqbYcQhJlW6hPhB0Mxp7zReyswyXUrWQUwUEjcbyJ391D+F71tm6IUZaUCkxvl+I5aUNxS9ClkIKsiSQid8vKgmt8PvPAfJx3w38OhB5iCfQ++tVtfFslLiZUiRHmNIPWmTha9VbW0lDTiHfazuAZQCQBlCs2u+xoPxPbs94tbRg6bDwE6ZgnmI86AhiF4Ly2StbgQpkFITElekgJg6R56VGwa0fdQHmXUlbI0bk5yB9QRHuHnS/Y51rShAJUVCAOtWNgHBqkunvUKS6TmbcaUFNpjktPryPWgGP4ZcOPJuCC0VAOKWBmUFAZTlSnxCd4MQTU/FENJZ/O3HnHBqgKGVUHedTvI01Iip12/wDJ3+8fYeOQmHWhlSqYGUjUZfM6zSrxhjKnXAVgJJH6MgeEcpI1kjrrQQrldsm6bPdr7opGdGeFGQoEhceYOoNMVjjbVusW0IXbLMgLGZYCv+IdiY0lOnSKR7dnvXQMwSPrGYGmkmDWtSvF1y7+7T4UDli6Aq3+Yz92hzc5TlBmcp3y7b60RsWmnUoLCnMyQE+PxpkbpU39UjWRS1w9xCltwZ/0Sc3g3mQeR868DiFQVLXhXnJBG5GmVM9BqffQNqeHyox4EBCwYRIlO5IB2V/lWpeHJaKF6FSVmFGUzt7Wh2+FD8PvTdKUrvFpcJ8CRsCRrpudZ22rO/KmQHgV5CcqsxQfMHqD0NAeXjLrIUtnTMcu4IVEKT6SZp9wS8vnW0XT6u4RlIUgggqE+E5dkx8TVD4pjrilJQJSlsnKOgMRruYq4uzLAH7htFzcOFTW6GyomSOah0HQ0Abj28Qu4QpweMFOQALK4gHzSU66jRW1J13h6mlqzIWkFRIJSrLB2hURTL2jXEYiqCod2pJ8J2VlEkcp218qH2vFjmpLqzCQPCopVvvGx0oIOEXKA+340znTpI6irV46P5pdCRKbto+gIBFKVjf3iloUh9txtShBU61ME/SS5BB8hJpu45aHyW8PPv2ST1gJoGrDUzaLH6h/d6CqBPhxJU5ZyjQFSU7A/S1roDBj+bKj6nWPo9eVUA6SMRMrJJSPEFJMac1HeKAqpOb2ZOhkBaFRr0VFaXLczqlUiZV3WivekxU51swRlJEGSWknMAZ0KT6VCKRrCAlIJjwuoUD56mgm8NO/nLYGiSr9YHboafOOyPyY3mTPi0iN4XB1PlSPw/cH5S0CTJVt3hI1HQinzjdAOGJnkscgr63I+tA4YE1+asSNe6b5fqprK84G/wDmzGn9U35fRTyrKDlvjXEVDELiNCHFifeaXnLmUAGZBn40Y44c/P7sED+kL1jzNBLa3UtaUoGZSiAB1NBJs1BKSvmFCB8a0MMlxUDnuY2HUxyrdiln3Tpb5p0Vr9LnG2lWPwXwwhhpbyne9StOUpbGo6g855aUFfHDHQhStcidM0HL7jW7BMEuLsqQynNtMmB5b86cGLANPpAQsWbqh+kT4QZiAVSRrr1ohjPF3yR51pCUrSsjKowNNjqncT12oEv/AFTu7cqWWVeEEKjUjzjciOY0o5wbjTSGylTq2luqgrSSMgTqCPMmpWP4a2tLbguVJKxKQfFAO8D2t/Oku6wd5lasySpKTJUNiOvpQNTuP3cFLDjjqZmQoSROsxqD5TSa7mee8R9pUE7gU44DdMfJlPEgLZIyaakn60e0D6aV5v0/lHvFtd22pvVKBMrgCSeU+7WgCW+MdyyphIRJIUVgayk+HXyoda3UurUo+1JJjqQdegmt7PDVwtBWEaAgEfSk+W9brPA3W3UocGTvARGZMx0UJ0nzigH3CQFLKiCrcZTI13rWtlSMiyIBMpPWOlM7uC26HVNPJcTsM+WFJ5+xJ0jnUm1QbS5bQlSbhLoypEa6mB/5oGXsX4eD7q7twA5T4TyzRqf560u4+vNcvBJ8PeK+81fXDmDJt7cJACZBJgRqd65mxu87u7dAMjOZ+JoJjmDOhIW40tKFk5HCnwqjfKrmatnsZx3Kh23WdEjOmfL2vsqp7e4zp30qZg6mm1qLhfAymC04EmSOcggjyoJnEd939y67PtLJn36fZFBcNZzu5RzWB8YqRhWIlCwrK2uD7LiQoHyUk6GjHBGHd/iCAEgDvCshI8IA1gDkOlAw8WWHyS5QhIJbWlCsg0giAqDHX76aeLUzZXRA3UyfsTUXtObb71la3CjKDpOXNGsZoifImvNxjybmwff7tJb+bzIVm8UQEkEEbb6b0Dvw9rb/ANwfdVB4m3/vCIiU6ygefIaVf3DKgpkEAAFA8PLbaOlV3dWxVcg/khg6GHIW2AJPtSQJ9xoFxbYyiQnKJiW1gg6b5TWpYJVJKM3QOOJER0I3pwW0wk/OWlm2dZ/OXB+5NeTdYaB7CT/ZffI9xXQLvD7h+UNxqMw1DgP3iasDjNE4ZqM0LGkA8+hpZ/LFk2tK0WriiCCAl8HXloQTTNxU932FZu6KJUDkV4yNfdQNGCD82Z2/RI5D6orK0YOo/J2dB+jRy/VHnWUHLXGypxK6P/PX+8aHJQorUtsQEq5cgSQPdRfjS3UvErvIkn59zQD9YxU/DMOSwAhaVl5yEqbhKklJM6RzEc6BbtLFx50pTGbWSVADTmSaPWigyVNPvLUAAoJZVIUVbpJ9Ok0URYMWtx3alJWl5WYK2CU6wCNpmvo4o7sqbZGqXJ71CfoDlESB5zQeMMx19zvGAlS805GlaKSRqkozdI23NFrXC3XW23MiVMpMqt1b5hIO435kE15xDiy0ccUttGR7KCl0GFFXMEgxA8waJ4PxOl9u4S4uAgbgwdZkkjczz50A5PBedQX8ncSgqGUFc5APaSQkzlO46bUVv+FUBJQHFhtaCmFuqKQPIGTPLevIvVWzabht5x5KpPdjxT5iEkwDvQu64sDQTcoVm7xXzjREhMA5onVIPrQJD+APBa220FwAjxIlSdp9raYopglm/ZL7x1KUhXhOZQkbEkJ6xNSsZ4gtiZZDgSuCpGbKmfQHU+ulT8KvkXbS2XO7CiBkQfZ9xnRVAPxa/ZU6tTQcSgqSkrSTlO2sbTvRX8jMoYWHSSXcgDmhUDMgidAOUjWoF/xOx3Ja7hAhcLb2B5SlQIKTIFQMexLvbdkNIDaUK0QFFW+xTOpE0BZzCg05CQ64uRqTECIIPVFPHZ9wStTjdzdIhTYUGhIOh2UfQaD1rTwrw0Lu4bWvNkbSkq/WP1VD+dqtS/uG2EFxZCUoTJPQCgW+0Hi9FhbEz84sEIT95PkK5evLgrWpZ3UZpk7QuLVX1245JyA5UDokbfx99L1hhjr6srLTjqonK2lSzHWEgmKD3Z3Sk7esdaYcAxC1Vm+UpcVpp3bmQg9dQQfSKA3WCvM/p2XWumdCk/vAV7wpDfefOgqTCpCVhBJg5SFEGNeUa0Exd6jWPjT92P3X5yZH0Rr6kjT4GqqKAT4Zqz+ythxLzOaIIUnfxROYSOkz8aC1+KcQvGwk2aVrk+IJQF6RpII0pWxG4fcw6+NygtuQ1AKMmmaBAHv26VYS21GCmZHTSlfjq3UbV2QZQErV/ZmJ+00B7gzW3b820/cKpfGGrn5ckd1cQSdYc6q+lljzq5uB1fm7f7NP3Udcv0J9pQHqY++gpR3C7gzDVxAnXcn/AKJqB+SbhX/p7j+yWh031SKuy74rtm/adTPQGT8BWkcbWkT3w9OfwoKhw3BbhLzRVbve0nXudAPUbetP/FjRThjgUk6KGka7jlpRNztHtRt3ivRE/DWtHGN0H8OdUgETlMKGohSdwTQGsCZm1YOn6Jvl+qmsrXgayLZgf8pvl+qmsoKgx5hl67caZQO9WtYdcy6pAJ+00u3lizY3EOFanNMsqBEHadBFF+JeOUW7942hsJWHVgLB1mdT8dopV4cxIXmIpcuj3hiEhQmTsJoDd2mzce+TrbT3mh79JSlUnUhQAIIGw1FRP9X22u8NvdwRopGmaPI8x5UX4r4UtUw42juXFEZe7zKCupyTpPlFQcGuGrZtxDzKvESCpaRmVPmdUmgj2PZ53am1OOJfLqdGUKKSZG5XsEjqdJpVeLtq84ggoUFQUyD6SRofWpVlxApp+EOLCCQJ+ll6SPLSnK2x2zbQp63bSlzMEqSqVBQ6wSdTzNAkWGJqGU51AhWw8+c+fSKYsFtGVueF1SHtSQtIyqJ3QEq1ApmvGE2ipZW02lRGdtaM6PFtImRr50Lx2ybvHkZH0NLbRKglKidNyDJATtQRuJOHmEoBcQElJ17gRIO+bkADzpHxK3DLsNlRSQCkqTlMb+nvFWRaWbvyZxu2faeWfbSrQgzBKSTG3WolrhPeLQHUpS4hJStspkD0GqQfSgWOHGW1LKXEy6tKinMREnbU9epo1bPOpaQ0lv57NkA0O+oII0oLibBQ8ClHdoScoXESNqtbsm4NaSk3a3C4BOTMnKkEbqE6mNp9aB34YsRaWoLpAVlBWo9ecmqY7Uu0ZV253TRIZSY0+kep/AUY7RePTdufI7VUImCqfaP/AG0lYeALZ9LgRmSFDUamNNxoYoFV9mCBMzV+9hXApt2zeOKlTyYQkA6JncnqarLs64EN/fBt0ENNpDjnUg+ynT633V1FYWiWkBCEhKUgBIGwA2ig3LaChBAPqJqA7w3aqMqt2SepbQfwolWUES2wplue7abRP1UJT9wFVZiDKrG+IU2jKpwLStIM5Vb7kxrIPWrepc4vvW7Vv5UtCl5RkUEx7KjznkDQEmXB3eZPSRSFeYu/dMXwdbAUlopACVQYVPOZPpTHwdjyLlgKRMagA7j1pa4g7W0Wb62FMkqQYnNG/l6UDJwJPyZqQQe7GhEfZyqjMUedcxBxtKVrKHliAjMYzdDuKsTDe2XvHSGrN14xqlqVqjr6esCgrWHuJvlXrWHX+dSiooKmgkE76xMUES9tFoMLCkr0MlhIgRtE1F0A9k+fzSRPprTDjVrcXDhdXg7xUuM35whJ02ga1Ea4XeIn8lOjpmum9PgmgDWxhxHhVuI+bGmvrVqY3rh9wCOU6gHpyNIyOFLpJzDDWwd/FdTr5iid5iuJpaWh+zt+4I8cO5jHl4poLAwQD5Mxp/VI5fqivta8LcHcNQgAd2mB/dHnWUHMnGzSnMUukIBUovrAA3OpqMeGrlpaMqSXFfRTqR6+dEeKnlJxm6U2DIuHI+JpiZxTukZUoU7cH6WuUAwqY8tqBWYxu475srCpYEhJH1TrI9aL4/xA3fBvu2yl0qSFJBkKA6HeY0o7hbHeOOB4grWEkkDUp2gTqDvtXnh3AG7J9x25SFJCh3LuvhmRqB7J1G4oKxvrZSHFjKpOVREKBBGugM7GK8JcUB5A/bVu47ZtXClJQgqTKVvJTAKkpnLCzz3jXrVeKwPvCpDJAOc5UKUn2YOpVoJFBHOOrUnu1KOUrCldeW58tYpvZ46ZtxFs1l0UCVkKKzAyqUY3EbDTWknDcAffXkabUo9YhOnMq2A86Z7XhFGVTq21gtpMsGdSIBObmCDMDmKCfh+ONrT8oUr87UYSEjIkpB2Xskk66zsPfX2/xBbzRUwtxSkyXHIyZBrKSmYVrtUVjFmEW7VupCkLQCoFaTGaSRmTuRymKg4viDt66numilSm9QNEqA+kJ36fCgPcJ4C9fNBLzo+Tg5lkarAEGASN/wCNO/aXxO1ZYem0t4SVoAAT9FGmpjmdtfOo3Y/wo45h7yHg4wFrBSoaKIHMTykRVgq7PrFTwfct0OOwBmXmUNIghBJQDoNQKDmOw4au3wl1lpb0k6NpUSI84j4U+9n3ZXc3KXE3gdt2CQSCIWsmCQAoaCN1VfwSlCYEJSB6AfwpZxXtHs7e5Fu4pefwyQmUjNtJnoQdJ3oCuCYDb2iEtW7IbSI1A381K3J8zRUV4ZIgRty9OVbKDKysrKD4ai4raB1lxChIUkiD15fbFS6+KFBTHZ5xkg3BYKcijOk6SNDGlR+1e+ZYu052sxcbCp06kfhQPivCzacQQjwpceQ4npDkFXwVmFMfbVhiSbN8yUpK2lRvKhmR9oPxoAnBXGrLT8t258QymCABO0mDVh8Q8c/JbZD5ZKsxAIzGEyY1UBvVSYRfNIW2ltDiVGAYSNVc1DmJ6aijXGryhZkFx1XeBJhZEJ8WxT9bTfzoGa47VFAaNMgkAgF1WoInkmlx3tzuEqILDA/xn0+lQ5pSu6T7SpQnXwDLGkUn8VMEvojWUxuDME9PIigsnDe1q5WoF5LSEHaEGT6amiOJ8bh5taMqhmSQQW1Cf8QFVnwm+nXvCkQoTMzHlFGVO96SRCuXhCzy9aC9cDbHyZjw/wBU3y/VTWV8wKfkrH7Jv6J+qnzrKCjOPcQaavHkFIUC+VLHXXYka/yaVbridRSUoAQNtJ26Sda29obk4pdxyfWPgYpboCzmPOFaVhRBSABrTg/x+lNsluA44ofOKVr9+/rVczX1JkiTpQMVgu5eU4bZt4oIAX3aVEAc5jT40y/6gBXd92+lJSmVlSPF11AMGOVbbTFPkjGRTqMkJyBEZyFRJXECYnfWjSFWmQptVlTi0z4QVKA6HkBO9AutYjc2rqVqWe5QqCEkCQNj3ewB5VPf4hfuUqeyBDKTBIVCydISmefpU20snnEhm5YbS0oypa5WNOfhIyk/WJ91KGNWAk9w4Az32VLaSSUk6TqftoJvGF0q4fbaSVEBKSSpJJTO+aAT8DTdgeEh5bFulxvvk7FCfClsbyCTGlKeLOBtkIT3iVoISuZhf97UH0q4+yrhxTVuLh5I710SJABS39Ee/egd7a3CEJSkaJAA91bqyoWNYgGLd10/QQVfAafbQLXaRxOLZkJS62hajqlQKiU8wANgdjPImq24T7Nnb8puS4hq37wwgZlKgHYSYA5STOlI+O46u4eU44qVLOpPn9wq8uBOLrRNuxaW6i49k1SAUjNEqlSgB8JoGzFccYs0ILysoUoITpMk6CiiVSJqE9hiXkgXCELghQSRIBGxE8/OpoFB9rKysoMrKysoKl7XuHyu+sHkwMyu7JOg0IUmT6ZooR2iYpLPydcFbi86Ug6oCBof733GrC7ULZRsVOIHiZUlwaTtodPQ1zysum8UVZlbkKVruN50oPVqiXWpS5O0AwT74P2dKP8AFdmkWwKQRmHiBXJBmIj0qBb2wX3QWUIA2lR18tJ/CiWJ2g7pISUyQQQComZOXQ8o50BTA8DDls2pMHwifmwZ11maXu0XCi0WFAZZKo0AHLpTHwo6tOXvIDYTzUIEc4zTJ6UP7S8QbuWmg0fYWZHQGgVeEHQlayZJBEgJmf4U5YLYF3MUgzm07yRE9ANKTeFmVJeVAWqIPhIE685FWLw1epQXc4yFSpgrB/ExQWthVplYaSSmUtoB9yQKyvllcJLaCNilP3CsoOYOOVH8rXYSNS8sfExQZrCFqc7uIVnCYOm86+kUY7QFxit2obi4X9hoE/iC1O94Sc0gz6bUB7EOAXW8mVxtefaJH31Ad4dLVwll9QRmg5h4hlM6iNz5Vqtr591xISVKUDpufX3VZGE2eZoru0QdPGABAAmNRNBX+M4E8zmUqShJACoImZjfbQVM4TxZ4KLTKkoUsarXyCdd+lNeLWCbxohoKCRICyqE7z4xpP4adah4bhNtbLAceS44CDkiEaAhI66fCgOYZiiUJayKDyzOY5okzrodgPIa0i8bMqZu1GMqVkOATtO/2zTq7drcUlYSnmFJUkIkTulWmw+NQOIOH/lYRmd7oN6CUZicxEKMHY0G/s1IxF9q2fUnukfOZTusp1yzz6nyFdEoEaCuXbayOFud428lboBEgRkmIOvPfbSro7Ou0lF8kNOkJuAPQLjmnorqPh5A9rWACSQANyaCYkEXtsoJXFu4g5lp3Unnknb+1Hp1o2dai39kXEhIUUQpJOWNQDJSdNiNKCsrTsjs7NtVxchd2siEMqAgqV7KQBuo7SfM0I7NOEHRiri1NBpu3UqUpVmSlZ2bSqdSkHXeNKtHE2rnv0lJSptRCUgCC0SFZnSSfEY8ISI3otY2KWkBDYgD7SdSSeZJ1J50EgCvtZWUGVlZWUGVlZWUEfELUONrQdlpKfiIrmnGsMDKpccOiinKPfEya6dNc/cfYc0zf3KrkZk587aZI9sA+8AmPdQId20tghxDmdMwFbEHcTPv+FH/AMrKUlClKlMQTsoHltv/ACKgXDI7iB7K0KOXMN0klEc5oThdwAhYUT40wOgO4MevSgPBGZWgIJiVJPhVM6KTGnrWp9a1KIkEAxrp929DOHb05yhYlJ06gx102iieLPLQ4jIT4RIJHLUzttQesIuAm5GZlJkTBOUGOcztTHxBf+FOVDSVAye715aSYg0qMXCV+LN4hOh/A8q9v4mSUpIJBGgoOg8BVNqwerLZ/wClNfK8cOSbO31/qG/3E19oOeO0cJ+XXRA1NwufwpSmnPtLw1z5dduAfN98rxecxSXQbbe4KFSkwfKmxfE7im2g7IbCfCB9KN5PrSdWxbxIAJ0G1BZT3FSUMNi2KCpzwqQRMH38prfbW6VuA3RSXSFZUjLAjblMmqvbuCCCDsZFSkYsvPnnWZoLBt7N0KUlDpQFBQKXCkpHnmUQEzttRDAkLS0j5UttM+BEKBPpmGhApMv+MA8pKloSSEjTkVbSRz05V7xK/ZVZMlKocBJyj8aCFxPipW6pJMhBKZ6xoJ61EwzFVNKSpCikpMgjcRQla5JJ5msBoOpezjtGRfNpbdIFwka9F+Y8+op7FcaYTiymlJKVFJBkEGCD5VdXB/bb7Ld6JGwdSNf76efqPhQXDFfajWOItvIC2lpWg7KSZFSAaD7WVlZQZWVlZQZWVlZQZVM9ufD/AHjrTgMEojX9Un8D91XNSH2t2s2za/qrj/EKCkrmyUQyCfC2OR0PX31AusPHd5JAymQY1jpRVSTJGao10gZfUc6CNb2xSltPhUB4s0e7cVLuHyRCtoiQOXMelaFPkBIjUDcfjWk3Gm/Pag1JsEJmFGpDFpGyiR561Hd1PSvSHzoKDozhsAWdt+wa/cTX2oOBqPyZj9k3+6KygpLtVxAm9uGhIAeUY89JpEqx+0/CVO4m9kIJLijE7bVXz1uUkggyDFB4baKiANSaxxopJBEEbitrjKkEEiOleCCozBM0Gqsr7FZQZX0rO1einwz514oMrKysoMBrf8pIOhqPX2gbOFu0G4sly04UjmndKvVJ0q2+He3dpcC5aKT9dsyP8Jgj3E1zwKlYcSXECd1AfEig7Cw7ie2fEtPIV5TB94MGiiXAdQZHWqob4Ss0sZ1sgQmSQpY215KqoWOPLu3dWba4cQnMYAIIidJCgQfhQdbTX2ucLDtkxFWhfST5tN/gkUcw7tZv1TmcZOoGrP8ABYoLzrKphztYvk87dWsaNLH/AOprYe2K8A1btyZ2hwf/AHNBYd1x1ZIUUKfGZJggBRgjloKW+N+MLN+0caQ4VLMFICVbgzrI0qo8SxJbjrjphKlqUqBsCTrlnWh68SUo7GdtPKglXqhAI86hqc3E15uXSREH1nb3VEzz4vKg2OHMJBHpWptMfHetQSQTEfzNaU3Y1BB16a0ErvJJrQ09pvNRE3M6fzpNekPJVoTry3oOnOHWCbS3JjVlv9xNZXrhi8SbK1P/ACGv3E18oKt45SE4ldEfX+EhM/bS2thKhJSCZnUVbfE/ZW/c3TjyHWUpWZhQXPLQxpQtXYvcE/p2AI6LP4D76CtbrDUOe1JI2/n8K9W2CoSQqNdY6a7VZ6Oxd0e1ctEdAhf35qkOdkLyo/OGkgbANqI+1QNBTGK8IOBeZtMpO4G4PpXnD+B3nROiT0PlV3I7JX0wBdNQP+SsH496fuqW12WrBJ+UpBjSGjp/1iaCmLTguW1JWpatdMgTAPnP3UMe4HezQghQiZOnu9a6CHZf9a4G30W416+2a0P9la1CBeEdPmR9+YUHPV9wq82QAM5KZOX6J5g+nXaot/gjrUZ0+0J01+PnXSP+yYEQq5JPUNp/EmvQ7JkGM1wpQHItp/jQcv8AdnSR/nXmumrrsVYWgILygBOgQiNegIMUKc/0dLZR/pT3oEo/hQc80SwBnNcsjqtP3irzH+jhac7m492T+FTMH7A7Rh5LvfvrymQk5Br5kJoNfaPefJ8MVGhUkJH97/KudFGuteLOz1nEGktOOOoSkz4CnX1lJpXa/wBHbDwPE5cnzzoH/wBKClOE8CfuVkW7SnI3gjT4momKLWy+pCgpCkGCDoQR1rpnhTsvtcPWpTC3jm3C1gj7EitGN9j9jdXCrhYdS4rcoXAnaYKSJoOfrTGiJKknlJHU0QtrsObSBNXcnsZsIAIeV6vK/CBXpPY7YA6B4Dp3qv8AzQUiRGh+NRO61CpGmkef8Nav/wD2SYfzbcPn37v/AHxUZXYthpMlt3075yPvoKFfZ8Uzz1/Coq2Ckq5gmujB2Q4Z/wABX/vPfg4BWM9kWGJmLcn+044fvVQc1ZzO3MGtakCCOhkV0072P4Wre1HuceH3OV9b7IcKH/pEH1Us/aVTQctzAGmteGE+KupHOyLCtzZo06KcH3LqQjsvwuP6Ez/hP8aBb4av0ps7ZPRhofBCa+08s8N2yEpSllASkAADkBoB8Kyg/9k="/>
          <p:cNvSpPr>
            <a:spLocks noChangeAspect="1" noChangeArrowheads="1"/>
          </p:cNvSpPr>
          <p:nvPr/>
        </p:nvSpPr>
        <p:spPr bwMode="auto">
          <a:xfrm>
            <a:off x="63500" y="-1027113"/>
            <a:ext cx="2152650" cy="2124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126" name="Picture 6" descr="http://www.halloween.ovid.ro/uploads/1950-dancin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8600"/>
            <a:ext cx="3810000" cy="6248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At the time many bright colors were used and grey and brown were very popular </a:t>
            </a:r>
            <a:r>
              <a:rPr lang="en-US" dirty="0" smtClean="0"/>
              <a:t>as </a:t>
            </a:r>
            <a:r>
              <a:rPr lang="en-US" dirty="0" smtClean="0"/>
              <a:t>well and pink and red. The most valuable tints were pink and red </a:t>
            </a:r>
          </a:p>
          <a:p>
            <a:endParaRPr lang="en-US" dirty="0" smtClean="0"/>
          </a:p>
          <a:p>
            <a:r>
              <a:rPr lang="en-US" dirty="0" smtClean="0"/>
              <a:t>http://desktoppub.about.com/od/colorpalettes/l/blcpatomicage.htm</a:t>
            </a:r>
            <a:endParaRPr lang="en-US" dirty="0"/>
          </a:p>
        </p:txBody>
      </p:sp>
      <p:pic>
        <p:nvPicPr>
          <p:cNvPr id="34818" name="Picture 2" descr="colour combinations - A dark brown with earthy orange and yello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905000"/>
            <a:ext cx="3810000" cy="914400"/>
          </a:xfrm>
          <a:prstGeom prst="rect">
            <a:avLst/>
          </a:prstGeom>
          <a:noFill/>
        </p:spPr>
      </p:pic>
      <p:pic>
        <p:nvPicPr>
          <p:cNvPr id="34820" name="Picture 4" descr="colour combinations - pink, blue, black palet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124200"/>
            <a:ext cx="3810000" cy="838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381000"/>
            <a:ext cx="4059936" cy="4572000"/>
          </a:xfrm>
        </p:spPr>
        <p:txBody>
          <a:bodyPr/>
          <a:lstStyle/>
          <a:p>
            <a:r>
              <a:rPr lang="en-US" dirty="0" smtClean="0"/>
              <a:t>Some of the 1950s trends such as the big hair and skirts were repeated in the 1960 and 1970</a:t>
            </a:r>
            <a:endParaRPr lang="en-US" dirty="0"/>
          </a:p>
        </p:txBody>
      </p:sp>
      <p:pic>
        <p:nvPicPr>
          <p:cNvPr id="35842" name="Picture 2" descr="http://t3.gstatic.com/images?q=tbn:ANd9GcQDGoTk4bRVqaf84NjNK0UoQRrKi7ZhNIAXStbGmedz3GxZFa_vi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28600"/>
            <a:ext cx="3505200" cy="2438400"/>
          </a:xfrm>
          <a:prstGeom prst="rect">
            <a:avLst/>
          </a:prstGeom>
          <a:noFill/>
        </p:spPr>
      </p:pic>
      <p:pic>
        <p:nvPicPr>
          <p:cNvPr id="35844" name="Picture 4" descr="http://t0.gstatic.com/images?q=tbn:ANd9GcQO20VQlEtZCX89mGqQ1dHg51iQacrkD3MA4FH1IZaWL36z2tL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3352800"/>
            <a:ext cx="3505200" cy="2514601"/>
          </a:xfrm>
          <a:prstGeom prst="rect">
            <a:avLst/>
          </a:prstGeom>
          <a:noFill/>
        </p:spPr>
      </p:pic>
      <p:pic>
        <p:nvPicPr>
          <p:cNvPr id="35846" name="Picture 6" descr="http://t1.gstatic.com/images?q=tbn:ANd9GcRB5MMSMJUslseXKHAlhb_s-b22Wl8WxOIvY40rean6NNCeKKTb3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8200" y="2133600"/>
            <a:ext cx="3657600" cy="2657475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724400" y="5029200"/>
            <a:ext cx="3886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http://mycollegepersonaldevelopment.blogspot.com/2010/08/1960s-and-1970s-fashion-and-celebrity.html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752600"/>
            <a:ext cx="8915400" cy="47244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Big daddy-older person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Big tickle-when someone is really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 funny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Bread-money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Cast an eyeball-to look 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Not-drift into sleep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“Cast an eyeball on that women”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“you’re a big tickle”</a:t>
            </a:r>
          </a:p>
          <a:p>
            <a:endParaRPr lang="en-US" dirty="0" smtClean="0">
              <a:solidFill>
                <a:srgbClr val="FA50E6"/>
              </a:solidFill>
            </a:endParaRPr>
          </a:p>
          <a:p>
            <a:endParaRPr lang="en-US" dirty="0" smtClean="0">
              <a:solidFill>
                <a:srgbClr val="FA50E6"/>
              </a:solidFill>
            </a:endParaRPr>
          </a:p>
          <a:p>
            <a:endParaRPr lang="en-US" dirty="0" smtClean="0">
              <a:solidFill>
                <a:srgbClr val="FA50E6"/>
              </a:solidFill>
            </a:endParaRPr>
          </a:p>
          <a:p>
            <a:r>
              <a:rPr lang="en-US" dirty="0" smtClean="0">
                <a:solidFill>
                  <a:srgbClr val="FA50E6"/>
                </a:solidFill>
              </a:rPr>
              <a:t>http://www.newberry.k12.sc.us/mchs/50sSlang.htm</a:t>
            </a:r>
            <a:endParaRPr lang="en-US" dirty="0">
              <a:solidFill>
                <a:srgbClr val="FA50E6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Slang Terms </a:t>
            </a:r>
            <a:endParaRPr lang="en-US" dirty="0"/>
          </a:p>
        </p:txBody>
      </p:sp>
      <p:pic>
        <p:nvPicPr>
          <p:cNvPr id="4098" name="Picture 2" descr="http://t0.gstatic.com/images?q=tbn:ANd9GcTQGKsPUXujGqVRhaGXaDbIy4ejsIEr2jXYsZ6nU9xeo-Gs61y5aQd48ka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381000"/>
            <a:ext cx="3886200" cy="5410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2057400"/>
          </a:xfrm>
        </p:spPr>
        <p:txBody>
          <a:bodyPr/>
          <a:lstStyle/>
          <a:p>
            <a:r>
              <a:rPr lang="en-US" dirty="0" smtClean="0"/>
              <a:t>The famous Pucci opened the Fashion House of Emilio Pucci in 1950</a:t>
            </a:r>
          </a:p>
          <a:p>
            <a:r>
              <a:rPr lang="en-US" dirty="0" smtClean="0"/>
              <a:t>Dresses with no waistline were shown</a:t>
            </a:r>
          </a:p>
          <a:p>
            <a:r>
              <a:rPr lang="en-US" dirty="0" smtClean="0"/>
              <a:t>Givenchy presented his first fashion line in Paris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5867400"/>
            <a:ext cx="6629400" cy="457200"/>
          </a:xfrm>
        </p:spPr>
        <p:txBody>
          <a:bodyPr>
            <a:noAutofit/>
          </a:bodyPr>
          <a:lstStyle/>
          <a:p>
            <a:r>
              <a:rPr lang="en-US" sz="2000" dirty="0" smtClean="0"/>
              <a:t>http://fashion-era.com/1950s/1950s_9_timeline_chart.htm#1951</a:t>
            </a:r>
            <a:endParaRPr lang="en-US" sz="2000" dirty="0"/>
          </a:p>
        </p:txBody>
      </p:sp>
      <p:pic>
        <p:nvPicPr>
          <p:cNvPr id="3074" name="Picture 2" descr="http://t3.gstatic.com/images?q=tbn:ANd9GcQvyTf70IhLRBh0ajBeKCGWQI70tiIS6BtbMeXvv3vY6sbB3tr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438400"/>
            <a:ext cx="2457450" cy="3000375"/>
          </a:xfrm>
          <a:prstGeom prst="rect">
            <a:avLst/>
          </a:prstGeom>
          <a:noFill/>
        </p:spPr>
      </p:pic>
      <p:sp>
        <p:nvSpPr>
          <p:cNvPr id="3076" name="AutoShape 4" descr="data:image/jpeg;base64,/9j/4AAQSkZJRgABAQAAAQABAAD/2wCEAAkGBhQSEBQUExQUFRUWGBcYFxUVFBgXFhUUFhkXGhcZGBQXHCYeFxkjGhQUHy8gIycpLCwsFR4xNTAqNSYrLCkBCQoKDgwOGg8PGiklHyQsKSwqLCksKSksLSwpLCksKSksKSwsKSksLC4qKSwpLCksLCwsLCwsLCksLCwsLCwsKf/AABEIANEA8gMBIgACEQEDEQH/xAAcAAABBQEBAQAAAAAAAAAAAAAGAAMEBQcCAQj/xABJEAACAQIDBAUIBQkHBAMBAAABAhEAAwQSIQUGMUETIlFhcSMycoGRobHRByRCssEUMzRSVGJzgpMWY5KiwuHwU4PS8RVD4rP/xAAZAQADAQEBAAAAAAAAAAAAAAAAAgMEAQX/xAAqEQACAgICAQIFBAMAAAAAAAAAAQIRAzESIUEiMhMzUWHwBEJxgaHR4f/aAAwDAQACEQMRAD8ArtxreHbEKMRbZhmXIwBdTcBBFs2+DFo7+YgzIgbyW7K3iMOrC1qFuNMXCIzFQdAAZGh49nCiDYm0A2Cui2rK1nDOCUBJ6bpHcXIYZc2UyCCGBQiIApnfHHAW2tOnXY2mQkEFFTpg/VACKCXygCdBJ4CkGBJUJ4AnwFLKez/1V7sLaCphrqZwlxr1hkJZly5FvDpJUcFLoY58Nan7P25aFkI7AOmHxdlW1hrd1FNpdOfSNcHcKDoJ5T2H2Usp7OPvoqxO1bTLdAuLLYDDWRqdbqNZLLMcgja8NK8O0bCYNbOdXuC3ikVlmFa5dtMDqNA6JcWe+DEmgAWCnsrzLRLa2rZ6VyDlBwDWWbUdJiDZykjTmYWTxyzzpvau3Vv2EJCq4v3Ha2JEo1qyikH7RPRNJ4yZjWgAey+/h316UPYfZRI+2LX5ViGB8ldF42RBi072nS0xX7GUNk04cRooNQztEHA3LTPL9LYKrqfJ27d4aHgQM6j4aCgCmpV3buRyB8a6W/H2V9ndH4TXDo1Spy7engqjwrlHjkD40AeUqcF8fqj/AJHL1e80hiB+qp8R8qAG6Ve3Hk8APCu7eIgeap8R4fKgBuvKfXFD9RD6qZLa0AKvKdXEfurwjh3ca9/Khp1E07u+aAGaVImnRiBHmr7KAG6VOLiB+qp9XwpNfBWMoHDXnpQA1SpTSmgBUqU0poAVKlNKgC22MLtpg35ObiNGabbHNbIIYBhwDKzDTt5Uxtm5euPnu28hYt/9eWZM6nmQP+caNdkH6va9BPuiqje49W16R+FXjjTJOdAlUkbLvf8ASuf4G+VME6eo1o1o6CmlhUfJxZGzPr2AuIJZHUdpUge0ivcNs67cBNu27gaEqhYA+oUXb1/op9JfjUj6OV8jdP76/dpHjSjYylboEBsDE/8AQvf0n+VL+z+J/Z739J/lWuXcSEAJ4SAT2TzjnUo3gvEgcePdxqNleJjY3cxX7Pf/AKT/ACr3+zOK/Zr/APRf5Vr2O2oFBVTLnKAOzPwOvZ+IqVs/aasoBMMFMjjovE0WHExj+zGL/ZsR/Rf5VV4s9E5S71HHFX6rDxB1rftpbXt2LFy8zDLbQsTPKJHt0jxr5c2ptF8Rfe9c864xY908B4AaVbHj5iSdBAMWh4Ov+IV0cQo+0J8RVHg7WaIHHgBxPhWx/R59GKkC/i0knzbbcAO1h+FPPFGK7YRuRn122VUMwIU8GIgHwJ0NR/yxP11/xCt/3k3btYiw1plAEHKQB1TGhFfNm39h3MJiGs3BquoPJlPAjupceOM+rOzuKsvBaMAwYbgY0I4aHnrUn/4i9my9DdzTGXI0yeURXm51s3zasyTDwANIQwxae6G00rSMKZ2jH98B6gx+VM8KXknzAD+y2L/ZcR/Rf5Uv7LYv9lxH9F/lW/lqZs40MWXgVMQeY01HaNRWYtRg/wDZbF/suI/ov8qX9lcZ+y4j+i//AI1vfTiYkaz7uPsqr2htuMgTUGHJH6obUeOlctHVGzGP7K4z9lxH9F/lS/sti/2XEf0X+VbvZ2khBOYDKFJn7IbhJqR0vHhpoe4jjNdtBxMA/sti/wBlxH9F/wDxri7u3ilUs2GvhRxJtOAPEkVvuFxa3ASvAMVntiJI7tar97dMFd/lH+Za7HtnJKlZhuH2Jfeclm60ccttjHjA7jT39msV+zX/AOi/yrUNxF8ndP7y/BvnRORVHCmTUrRgF7ZV5Dla1cU9jIwOvcRXNrZt1mCrbuFjwARiTHGABWh71n60/dlHsQH8aZ3WScbb7luH79N8JVYvN3QH/wBk8Z+yYn+hc/8AGlX0cKVSoazHtkH6va9BfgKqd7/NtekfhVpsc/V7XoL8KqN8j1LXpn4VqhtEpaBUvp6q0izwHhWZjh6jWl2OA8KfILErt6v0VvSX41N+jgfVrp/vB90fOom9Q+qt4r8al/R3+i3f4g+4KnL5ZSPvL7bSTZ4TqCeOg7dKqsNhWcwMxPE68zz1MVb3W6azNpuEyO3tBHbS2UItNrl6wJI7NJEeE+2sbNV0U2JtuHhgQ3KTxA4QamWLbMxCgkkGQOznPdPwqbdwqa3lbrAEoQYAJ00HfqKfXC20IvFuPEk9ViRqfeTFFHbM4+lHHNawyWDI6RixB00SOXiV9lZaOMRxrS/pbDG5YYnMFDIGiAeDDTw+FAeBw5LFzwXX5VvwL0Iz5Hcg23J2ULNhMWyuZfIGVkVbbTANxnBCr38PbWu7qbyvfWGC6RqpWYMxmVSYmDrPqGkh30M41XsXbTQcrnQ/quARp2ca0y3YS3ARVWSPNAHwqGWXbT2XiulQL73bz3LYKWwoH2mLqrRMHLm0GumaDz00JGV7+YZbmGt4kJk67ID0hfpF164Y6lSRIMCZ4Vt9hEY3AygwxOoB5ntrKfpfxIfIg0UNw9EE/Ku4n2kgnHptlT9FF4DFWwSBJca8+oYjvmjrZLztL/un3FqzT6PMKbmKsrEhboZh+6upJHZp7xWibtGdoKf33Puc1efn+DH5NIYUM4u2RfuEEglhMMeHEae+iI4hc+WRm4xzI7u2h/aJYXYuGZAGYc1BMacjxkCvNnro2Q2RrJcsXGYkE6idD9rrARNNphxEz/wcB3Gic25BUEKIASJECOyoA2MEIBObpDBkDqgCeqeRjn3CkcWUU0Udu0zFkTOZjNEkCJyzHialpZdFjMxMnSSOPEkdvjrwq6wGy2s9IRcmZKgyBm4y3b2eFc7UjOJ/V60dv48/dXJJpHVJNkjd+xlsAd5Pv93D3VG32MYNu9k+M/hVphZVOuQI9gXSNfVPrqo36f6oO90+DGtGPaM+R9Mrdxl8g/e/+kfOiM1Q7kr9WJ7XPuVKvzV5bIrRnW8ZnFXfS+CKKe3NScXPZaJ9p/8A1UXbLTibx/vG9xA/CrHchfrDnstD/RVP2k/JqApUhSrMVMZ2Mfq9r0BVVvh5lr0z8Ks9i/o9r0BVZveOpb9P8DWmG0TloFANPVWkYfzR4Cs4Uaeo/CtJww6o8BT5BYkDej9FPpLVh9Hq/Vrn8T/StQd6B9WPpL+NWO4H6K/8Q/dWpT+WUj7h/ZGMyXWDHKpLSscwYEAeyr7DK0O8QWMgN2AQJHfVZbwX1vNyy5vA+b7Z1q9d8qzBMR8ePq41lNDZFu4cdC2gkLxHasx36GuMZaVbWirwAAYwOI0M6czS2jj5BVDodCe2eWvDSq7F7f6MZWt3L1w6rbs287kdpHBQCPOJA9ddSsNAZ9IWHa9YDREZm5HgRw9U+2sy/KCoK/8ANKPt4t57+cW2tthAS2UXrbZoIgxoFPEjQ6A0C4zDhX0JZZ84iCZ1mATFbcVpUyUuy73G3mODxa3D+bbq3PRPA+o/jW/XtsqUUhWYGCHVlAHMGSw+VfNr4NYPWHI/87qM9x/pCu4NOiuoL1gCRLgOg10E6MND1eOmnZS5sfLtFMU66Zp9jaIUXIRxJLF2dWn1gn2DQVi2++2vynEHo9VWVWNZJ84+HAeqijevf25jbDLYttZtQuZtM7BuA00VTB7zB76Gt2dmhjrxJCjunifZ+Ncww49s7mnfS0HX0YbDFnDLcZR0jyS3MKToPDQGpG5uuNXxc/5Wq62WuVVA4AADwFU244+tr6L/AHa7fUjL5QU7fuZbttgBnAzCexTw7hxmO6p5uq62yQpcwRzyyBMH/nCo+8GEzoDoCp48IBInXlwFS9l4QJbHGSATm4iRw7vCsLTujX1SHryAukrMahuw+FMYzC5rlqWI5cp6vW0PaeHhUuVLHhKwT+7IPPlzqvv7XHSCFnLJBnkdOzQ1xtLZ2KfgsLlgEqSuaDxPLgfZOsd1eNZBvAtHm9WeREajv4+2ulvIVVzz0BPaTw9opzE2lcQw0948K7QWVu08UGuqhHVDRxOpOk+I/Co2/wC31ZB/efBW+debLwebFEGSLRJk8zMLoOfA69lN/SE/krQ/eY+xf96bDbds5l1R1uesYRe9m+MfhV1VXuwkYVP5j/marStD2Z0ZjtI+Vuntdz/nNXO4i+VvHsVB8PlVFizOc9uY+0saJdxreuIP7yj2Bqo/aTWzRRXleilWYqYrsT9Gtej+Jqu3t/N2/T/A1P2E31a14H4moO9f5u36Y+BrTDZOWgUQaeo/CtKw3mjwHwrNxw9RrSMH5i+A+FPkFiQt6f0U+kv41O3A/R300z8f5VqFvUPqx9Jfxqw3BH1Z/wCJ/pWpy+WUj7i9tjy//b/1GrRRpVbb/PfyD7xqcbkAk8Kyl2LEIGGWBJ4d3KfVU7AYBV5dmvbUfAJ9o8T7h2VPN6KWyqjSKrfbd9MVgr1plBJVih5pcUEoynkZj1SOdfN2DxXSBRlGYABiwzTJMA6yZZjJ5aV9Cb571LhcLdc8QpgdrHRR7SKwjY+y7vQoRauZXk9IidJ1lMdZVllUANyBmeyteF+l2RntFRjUKsV00MaSYJ5aiTXWy7NxiwQISAdH5AwDl5A+NO2Ct/EgScvItBZoPHkJjl3Ad9EWMsWrFoNdUkcyQczGDoFVoAA7SZPZwqkp115FUb7B3D3bydUhlJJzMQ2ZhMlT+tr2a8dYmr3YOM6K4M0xwMce4jt8KfdCAQ4bQKWtkgsg/WUqTOUgg8wV8KhX7JUF84IYjUoTowkEkeua5z5Bxo1rY95Wt5lYsIOunKoO4n6SPQb4Cq7cAN+SXn1ykkDWQStvrRHCGJHqqz3EH1j+Rviopf2yJtVJBrtQ+Sae74iploVD2ks2471+NTkWsnkv4G7uAVmkjWI00nsntimLmD8qIMAgkjSYBEiOck8eVTXJA0E90xVRfNwXgQZYcByy6HLHhPfpSTpDxssEwKgjVoBnKT1Z5GO6pLNXNskiSpXXSeMadn/NK9uCu1S6OEbZaeVvntK+4NVJ9IR6tkd7/wCmr7Za9a8f3/gP96G/pCfr2R+633h8qph8CZdFvsNYw1r0Z9pJ/GprmATUbZSxYtegvwFO4totuexWPuNVZMy+4ZHqHvFF24w8nePbcPuH+9CfzX8KL9xh9WY9txz7hVZaJR2HYpUhSrMVMR2B+jW/X941F3r/ADSfxB8DXmw9q2VsIrXbakTILqCOseRNRt5dp2ntKFu22IcGA6nSDroa0RasRrooF4eo/CtHwfmL4D4Vmq4hY85efMUe4PbmHCLN+1wHG4vZ40+RoWKZ1vOv1Y+kv41Ybi/oz/xD91aptv7XsPYypetMxZYCupPPkDV1uQPqzfxD91anL5Y8feXyfnv5B9405iLkkL6z4Dh7/hUcP5b+Qfep3DiWzdvw5VlNcFbLO08CmcTjQil2IAAJk6AAcSaTNA1rHfpU30N24cLaaEX84R9o/q+HCabHBzlSHnJRVsr96991xuLRYJwyEwC4t9I/K4zMCAByB9onSZbdbVi5lLIVOZbguat02pMAmAZIIkiV0JiTn0URYjZzdC4KjyYOVkQAZQJnMDJnKSdOJ41tyYlGlZlhkbsi2kS068GmIjmpMEeyiC/sBDme2LjSOsjuJSApzKz8TntkxEkGBNB2Fwj3CoTrSSNOI56jlwn1UcXLotWhnOWBGaYaRoSqpAUZiTqWB0BnUGeVtNUNDtdivWbly7bNoDpst0lHnS091nOZuMRMT+t26VVY/DXFu3R0UqpRYtQ6wQ7EFgZOgJzLoJB0nW/TFMElSpAAzhUl2Jlsw5DzywUzxMTT2yLyX2s2c+dWuhzJh4mHUQBCwkRw9R1lGbXdDuNmh7u7F/J9nYe3xK2wT4tLH71VW51rLjby/qq0eGdY91HdxcyUJbJs5do3/wCGp9pA/wBNcjL3fcXIukEeK1X1ipgqFij1R4ipi1JbOD60ujE5ucR6ppKa6rp09iubld1xcNDOjWzR5/e7fhQj9ITeXtjsQe9j8qLtlnqse12oN37ecUo7EX4sabB4EzBTg1i2g7FUf5RTW1GixdP7j/dNSLawoHYB8KhbeaMNe9A+/T8aoTM7nUeI+Io03LWMGneWPvj8KCm+fwPyo93WSMHa9E+9jVJ6EjsLhSpClWcofIl89ZvE/GuJq22ezZnytaUBp8qJBJkdnZPtPOK6t4t7allax5uqhcxjKicGmDDRx+y096FCmmvanYrbNy4mRsuXQ6LroZGvdNQaAHsF+cT0h8a2Tco/Vj/EP3VrG8F+cT0h8a2Lcpvqx/iH7qVWPy3/ACJ+5Fhdc9Ow5ZQNOznP/OdXGGWBVfZQMxYRxiRzj/eaW1dqrYtlmOgFTNsFSK7fPeI2bLBNXI07pIEnuBIrCNpGbrETBMyeJ5E9/WBrYMVZZrF57g8o6McpE5QASiRz14957qBd3tmNd6VCEdLZzEPowVlZnKtEZoVdNCSw4ctOJrGnIzZXzdAgGjWiLZW1w3VNtdZVoQC0FbiX8SO6AumtN7MwFpSW/PKzC2rAEQSCSMhHnlZIJgAr41YbLtm3e6NFy2gRMOr3FgyS4BJXMAqmNBV8uRNNUShFor8VspZmyWUuOCluqDMKRxObTiRADaGuMRs84YAXYdSx6MAwM2nXcHUiD3xrRFvCwtsuItquYKemRcwZnUMFuF5MoVaIAAlNeVCe19udJdzWyVGUDUDMDwMHUjlwNSg5zr6DySiWl3arLde5aDuVGVwU04aE5dAZ6pHHj2UQbmbUW9jcPFsoVkmQAASDIBAGYdYGTrqBVPsfHImHN1iuZ/OykDWSoMaw0HXTvinN2cflxeGcaDPDTOudiCdfUfbSpJ2q0duq7Poy0vUoXw1uNoXj22k+83yopsaqPCqa9ZC3yeZWPUDP41nTopJWjzaeLCi2DxZ1AA46cfiKs7VUu1cK7wy5YtjMD9rNzj1AGp+y782kJ5qPEmkWxXotEro1xbpwUwp7TF1oknlrT5NVm1MUUUZYkmIImRBnT2UsnSGSskbEabQPaWP+Y0F74GcdHcg/y/70XburltZYYFWIOYRrodPaKEd4Dm2kR+/bHuSqYRMwaNVVvK8YW53gD2stWjGqXe14wrd7J96fwqi2TegEY6Hwb4H51ouw1jC2R+4vvE/jWa3G6p9E/FfnWn7OSLNsdiJ90VSYkQiFKkKVZyh8iX/PbxPxrijzd7B22tEtbQnMdSik8BzIrrb+BtiwxW2gMrqEUHzhzAp/hP6hzAGlV1bsrPmrxPIUc7L2bZNpJtWicq6m2vYO6uywOPkFkszLBfnU9IfGta3VvZcK38Qj2qlV239n2lsytu2pzDVbag8+YFSN1mm0q9t0k+AVfxIpuNQZ2L5TQX7PtZU8KFLlw4jGOzfm7BhRyNztPhx8Yote7lQmhnZtuLU/9RmuH+ckj/Ll9lSiasjpUO4gyCKz3Ym0VtYjEWi2VmfqsIAHJcs/aBgR8dRWguKyXGgJtNyWKBbrPm4xlluHiOFVjBSTX2M/Kmgj29gDZRMW/SG5mFsyRlu2yLhzD7WYIV1Ph4juBBxD4jE5uje0FuDIAFjzSIMleqOOoHOtD2dtRr2CfKrNnsvFsAGWKuEAB1gsfHVZ4RQNuxhs1rFWCYuMpiBroB9rgVJgd2YmuYp+h3tdf1Y016lWj3G4lmxlyyqlkdhlDAlFUCHZZ+zqeBg+uqvH7vRfuogDZSqRMRcuNlUeA1buqy3aLrfVLoIZCUCsACmZZkyOeUrx1kdlTL+CVsXdM5Xa70mVpcQqu0knVtHDcIkRpwpuXB0vp+f4OVyVlXta7mDIxVntW1BKg5YAA09o0iOzussPss9GpHHiPEE1C20kdIROWcnGeuLSz6tOfdR5gMBNlfA/E1WD9JHJ7jTN1dp9Phrb8yozekNG94NdbXtxDdhn1c/dND24GIyNctHtDr69G/D20YY21mUisc1To0wdqwd2u7jIFYgPKsqrJYc4PhVvatBVCgQAAB6qqj+csA8Qzj2L/wCqu6RbFfSoctNTs1HFdq9dODs1A2n1Qr6dRpg854jx091TRTOPUdE/on4VyWh1sdwl0sgYjKTrHH394+NAmO621f8AvL7snyo8wo6ieivwFAVvrbVP8Z/cT8qriJZQ1of32uRhx3uPcrGiChjfx/I2x2ufcp+dMtiPQFXPNPgPeR8q1mysKB2AD2CsnVZIHayD3n5VrZqkxYFwKVUuc9p9tKs5SjGd2m8k3pfgtP7wGcO/8v3hULdxvJuP3vwFSttn6u/q+8K1raIsGU4+ujvZDeRt+ivwoDQ6+ujXY9zyKeiKfJo5E93mf6ufSX8a73GMg9zH3hflUTeS59XPiv41P+j8eTY/vfgKlP5ZfD8wIdv38th44wY8ToPfUIW8qgdgA9gj8K627dlradrg+pet/prktxrOukaMu6GXeASeQJrId5rZfGXO3TUDzmyhuB4cQDWq3rsuEABB0eTqsxGh4zPv7qynb91VxWIIgOLpA5yBA4DQdvr5c74Nmeegi3XxV2wwFnM6hS5S5BW3MQCy8AXkEd6mJoQu3rlzEMyg5yzNFvjxJhfAd3LhRdjtpfk+z7FpnJFwM/SW9DFxi0A90kaxxPYKDMjW7qwrqZUqv2+PcOJg8qfDuUq/7QZPCLe3jnvqJa8WUx1suXhqC4A4gHQ847Kk9NdUohvvDWwFIKiSSpyhzxBtkECZ80TwqTtnZy3cS1lX6NTa6YiNDeKic3aNJ/mqJtrAdPhzibbAoSXKgybTlUNxCMo04QYjyZ7aVNOvzZ12hq/hiwIDghIlQNTnBDMQ0QYAAjhMT26ts1fJJ4fOs5uZbTkHVjaR2MQQSWYrmPPo7iyO3vo63Zx2ewJHmkrPJsvOuJ+BZryTsPjxh8RbuHgXVD4XCF+JB9VaO7yKx/fF4w7EcZWPEMD+FaBuhvKuMwyOPOAyuv6rjj6uY7jS5Y9KQ2F+CRi8NF5H5Tr4kR8qsEprHWcymmsBiJXXiND4jn6xB9dZis15JwpA61wGpjAOcrSI676afrePbPsrohOU0ztJvJP4fH/3XYaom1Lvkn9XvYUstDR2WNngB3Cs+2Q2baRP790//wBKP7Z1FZ9urrjie64fbP8A5VbFpk8ngOaEt/26tod7n3L86LJoM+kB+tZHc59pT5U8diS0DuAE3rY7bqD3n51qprLthCcTZH96PdlrT6aYsBUqVKs5Yw3d5+q4/eHwqZth/q9zwHxFBB2rctu+RyOsdNORPaK7feK8ylWYEHj1R8QK3qOmZ2TUfX10Z7HfyKeiKzdce3dVvg97ntqFyqQBHOmkrQsegr3jfyB8Vq4+j5Yw89rNWe4/es3bZQoBJBkN2eqtK3Dt/UrR7Qx9rGKhl6hRq/T9z/od2k04lR+qrn2wB8TXStQvvdvCcNjV7CgkcZE11Z36wx4lx4ofwqPCTXQ2SS5FttIZXR8gIBJMKSdANZHPQcaxzF4drmJuBVAOd+qTliGOkseXto52jvot1ck5ATqwkiPZPGKB8bh2uYhwgLFjm9TAGT2amrYU43ZOTTDJ79zE2AjIhuYdLZEJIfISYAAGXS3lkCPVJrmzbtPdW8VLPlWFIy5ZaczNr1uQgSfhI3JRrdk9LmYurlbYYq3R9GQPKD83OgBPDMO2K7wmAbIEtkBQIzCc2nFs8cZ7Ne0iIrO2k2l+fUslY7c2blS9iG6oYRcdnywDoEgarxjKBND+09mJasNcsXbZ0YaQwg9VwpYBswDc587SrraOwOkVQbqOU0ClhqNJzqrZjw4gaUN7csvmtrfS3ZshiFaxbzZZn9YhjwGhPKnxdvYs+vAzsTa9hAPygO5zRCgMRbKiYDQsyBx41b7G3ktIelzhQuZejMjMIB0AJ1ns5zPbSxex7QVBhbtrpLTKelLRMAgwI1liNBPCTxqDtfG3bZi/hrDzHlAjANIkdcEa93ERVPTOXQnaXYV7w7Q6TDwFYzlYEAkFePGKnfRztA2bbH+8MjtEL76zzBbWNssr2lQAGQpa3cWRHVztqefD2VcvvOIXoGVJHNVtyyhZkBCo0OsD4Cey5KPFq/uKkr5I+gsPihcQFTIOtQHXo7s8m0PjyP4eugfdfeu5Yum3iOjFvqdZSYUuoYMZPmmcp7CPGtBxKi4mlZWakrVEfH3yFgZgOJdeKwV0jnMmvLeJm9C54hQUywEJE5ie8CPEGotzESnR5gHOglssxzBHGOPqrvYmKZw7s05iCsNmGUaaaCOHfSV2T0i4JqHtHW0e9kH+anRd0qNjn0QdtxB7yaWegjstw1AG4+uJc9iH3lKN8Vci3cPYjn2KaB9wV8rdP7g+I+VacXtZLJtBxNA+/tzy1sdifFj8qNM1Z/v1dnEjuRfi5p4LsSWiNuuJxdj0mPsX/atNmsz3O1xlruW4fvCtKBruTZyGjqaVKlWcqfKOMueUf0m+Jprpa4xzeVf0m+Jpma3p9Ig12SxcrvpahBq9D01nKJouSfwrcN1nNrCWUfRlRQR2EDhWHbMxWS9ac8FdCfAMCa31MKCukxpGvIxGvfWfO9I2fpY7YA/SDsO7evC9aXMoGUgRIMyIHPjQKZBIOhGhBGoPYRW2bTVFTMzBQrKHLGF5ecezUe2sZ29tBLmJuOghSdOwxoT64mmwy6o5+pxper6kcmnRiiptNJynquASAcjSJ7YDg+qonTin7A6RTbB1Ygp6YkR6wSPHLVpaM0dhftHELmYmWV3NshJlQivlUAfaYO0RplDakkgWeP2/0NliIDKoFtI06TMhChPtAJnJjhKmZiRzC7Sa64ysgMddX84XFgDKDrAILafrMD2U7tm/kujqZ5R8gBIhyEUlZBzDKo4a+d2Vh4dpM18um0SN38Zfx1x2drAFvK2a5ZzwkqvRWh5usTB184giSa529et3sTbsplBDMZc5lRYLZesYZ4WADz056VuCtXOiFsu5t5QQE4KTq8kanKY076ucJu5auXkvuF6JVEof/vuLOgA0yxlLHxA5mqy4xlyevBNNtUPvjGzMuGwxyuZNwqBb4EL12Aa8InnrrTF+47J5dzatjqi2Aoa5a1LsDqEtqYE5TqeEyBMuYq5evIroQuRmVJKqqAEW82Vg2WI6q6ARHEMKPEeUvraVyLpaCCFC2ragwgQAZSqqsKJ4kGNZjFfmx2TL+w7VyIvlnhRkZultmB1mzqZJ4mQus1zb3YuIua0yoxBBypdCFW0OpltV4wFOvdXW2MUMIiLbXLm4GCoYAsGZnVet1okAzx4aUsOpvz0WKtBxrlFtxPKQzdaOWg099PHnxu+vujnpuq7Juy9ntZsi2VCsLgBOgDKrBhlP2zlniFOp0FH24mMusb1smbYKm2ZMgMGzL4AgEdzVmu1d4Oifo7yM9sxroytBAJUMxVgCG00II1g8CD6KN47K4m5aWyba3YhuWdQeqV4LImOHCKX4c3c2UU4+1Gj7U2El5SHUEeJBB7iNQe8UHbWweJ2fbN3DXTct5S/QXAJUArOVxodG7AT2mrWxtfE2tsdDeAFi/aYWSNQ1xCDJPJspIjwNW+KQN1GE8UjuzIfhSpfUdpME9mfSjbe2rPbIJAJCXLbRPcWB9VPpvtbxN1UGa2A06iLmmkxMSJOg7OdZ1tdnsvfti6EFpysKiq8AmTISToOI79NDUBMU+Hu2rty4zAjNDyW4EiOY1AHiTOgq3wU0ZuVM+h9oYj6pdfUeSc68dVMUK7hjW8fRHvb5U3s7fS3idn306q3Us6oHDAqYEqRx1MHvPfXW4B6l4/vAezP865BVBiT9yC/NWdb63PrbDsVfuz+NaCWrMd6rs4u74gexVFPj2JLRYbi64sd1pve3+9aLNZ19H2uIc9loe8rWhA1zJs7DRJmlSpVnKHyTjh5V/Sb4mmKfx58q/pN8TUea2rSJHVIGuZpZq7YUdlq2vcLbpxGCtrINxAbTA8eoJQz3r8DWIzVzuvvC+DxC3FPVkC4v6yTr6xyPzpJx5Irhnwl2a3vPY6TDYteBewLqjtygg/dSsQFapvNvlZt2bd2w1u/nF+wBmKlVMFXKecIIGh4zWVrXMKaQ/wCpkm1R7Xq17FexWgyExlN9lykdJoI0BY8iDzbhx17OwWWE2+9g3LN6bgMhut1gSZJlhrBJbxqhBqzw+2YEXbaXhyz+cDEDrc/AzwpJRtVQ8ZFjgMVaIyl4TrEiFRiqgsqzwJYwswe0zwFod78JbtWyll7txIyJdcFFlWBPVA6wJHHtPbQzes2HAKMbTH7LksngGVZHrkd9R8Psp3cIuQkkgHOuXQSetMDSleOEt/6H5NaLjCbz9HdB1ZSFDtHWMg52HCTLSCdepHCiPH4QYwWsRYdEuJlhyDDaknpSgLAqNOcgxA40B43Z72myvHOCpBBjQwRzB5U1h8S6GUZlParEfCuvCnUoPsFkepBDvTtN3YW7lu0GUAZlYXCFLFoBHmySTEBtRNWWwMCW/J3tDNbWWvBYZlcEhVdZBClQCH5ljqIEB6gsZmSdZJ4niZJqfhcZ0DB0YG4NQeKIesOBEOcpBB0yntp5YvRxicU/VbCjamADqi2VuklmdUPn23b85de6QSF0Eg6RHAmq+yl58SlpT0eRVe4SQHVQVDMC09aIYQJBbumu9kXWFkEF3CgOQHuEF5LKotq0SGgmQZJPDjU67t20huXDbW3euEKeLOZjMwQjqAGfGGHAicvcfTVllT70E17fW4XtpdhVwty3cfEfabQk22JAUGOJHHSFFF+0NsWkPSM65CykXAZXKxQgyvLWsw25sxURLdy50vWUsxRjIAY9RTBSSeJ1JHCTFettS0dnjDLcN1R+ZsWlPSZic3Xf7KBhmkHTh4SVNKivKrsrdrbaQXLlyQDce65jXzmkBTyeOjJ4DU1SYjaWa/ad2JsEjzszSit1gyknrju7V5Gac2fs28SbHQC7eLKVQjPpGpJVhlEEakweznWo7ofRSlhBdxQF26TnFuPI227l4Mw7YjsHOtTcYdsglKTMvtYW7btflKYVkWVAuMzKHDZQVCcXDHxGtax9HN0nDMToS/DsOUEj303v2+awey26AafaJ/Afer36P9MJPa7fBaW7hYmRVOgwz6VlG8N2cVe/iN7jH4VqKmsj2zdm/ePa9z7zUYtiSCv6OfPvHsW2Pj8qPAaB/o4Tq4g/vIPYGo1WaXJ7jsdE+va9ynsPsrys5Q+ePya3x0nn1OfPx/2pLhbc6wOGuQHxpZvClmrh0TYW3yy8P1Bxnh7K9OEtd3d5Ma/KvM1eTQBwLCz5q/4RT35Ja7R/gFc5qWegBvoF/VX/AAj5U6mGtxrA/kHZ89K8z15QArmHTlB/lFK1h0MzA7OqDJpUqLCjr8lt9o/wf7UmwtuNCCdfsR2Ry8a5pUWFHK2VngB/KKdWygGh17AvOO2uKVFge3LCcoPZ1Y90dlKxh0LANCjmcoMern4V5SosCRiMHaDQpBEDWAdYE8hHPTlwkxJaOGtwdQTy6nPx9tcUqLYHVniBJAkTHLtPjU3GJZAtujN0mWXOaSrhmCgNxAChT66gUqAJBymczsfGTI14z4Lzpp7SamZPKR7p/wCfjXFKg6OYa4VbRmSSJKkg+uONWm0rwUr0eIusCNfKs2XXSYjlrEc6p6VAElrgOhuOQdTMxOnInjx9lcdOy6I7x3MV156A0zSoOEq3imjW7cH8793f4+ymLgHENPbx/HjXFKgBy3iXXzWZZ7GIn2Gu/wAvuf8AUuf1G+dMUqAH/wD5G7/1bv8AUf517UelQdFSpUq4AqVKlQAqVKlQAqVKlQAqVKlQAqVKlQAqVKlQAqVKlQAqVKlQAqVKlQAqVKlQAqVKlQAqVKlQAqVKlQAqVKlQAqVKlQB//9k="/>
          <p:cNvSpPr>
            <a:spLocks noChangeAspect="1" noChangeArrowheads="1"/>
          </p:cNvSpPr>
          <p:nvPr/>
        </p:nvSpPr>
        <p:spPr bwMode="auto">
          <a:xfrm>
            <a:off x="63500" y="-965200"/>
            <a:ext cx="2305050" cy="19907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78" name="AutoShape 6" descr="data:image/jpeg;base64,/9j/4AAQSkZJRgABAQAAAQABAAD/2wCEAAkGBhQSEBQUExQUFRUWGBcYFxUVFBgXFhUUFhkXGhcZGBQXHCYeFxkjGhQUHy8gIycpLCwsFR4xNTAqNSYrLCkBCQoKDgwOGg8PGiklHyQsKSwqLCksKSksLSwpLCksKSksKSwsKSksLC4qKSwpLCksLCwsLCwsLCksLCwsLCwsKf/AABEIANEA8gMBIgACEQEDEQH/xAAcAAABBQEBAQAAAAAAAAAAAAAGAAMEBQcCAQj/xABJEAACAQIDBAUIBQkHBAMBAAABAhEAAwQSIQUGMUETIlFhcSMycoGRobHRByRCssEUMzRSVGJzgpMWY5KiwuHwU4PS8RVD4rP/xAAZAQADAQEBAAAAAAAAAAAAAAAAAgMEAQX/xAAqEQACAgICAQIFBAMAAAAAAAAAAQIRAzESIUEiMhMzUWHwBEJxgaHR4f/aAAwDAQACEQMRAD8ArtxreHbEKMRbZhmXIwBdTcBBFs2+DFo7+YgzIgbyW7K3iMOrC1qFuNMXCIzFQdAAZGh49nCiDYm0A2Cui2rK1nDOCUBJ6bpHcXIYZc2UyCCGBQiIApnfHHAW2tOnXY2mQkEFFTpg/VACKCXygCdBJ4CkGBJUJ4AnwFLKez/1V7sLaCphrqZwlxr1hkJZly5FvDpJUcFLoY58Nan7P25aFkI7AOmHxdlW1hrd1FNpdOfSNcHcKDoJ5T2H2Usp7OPvoqxO1bTLdAuLLYDDWRqdbqNZLLMcgja8NK8O0bCYNbOdXuC3ikVlmFa5dtMDqNA6JcWe+DEmgAWCnsrzLRLa2rZ6VyDlBwDWWbUdJiDZykjTmYWTxyzzpvau3Vv2EJCq4v3Ha2JEo1qyikH7RPRNJ4yZjWgAey+/h316UPYfZRI+2LX5ViGB8ldF42RBi072nS0xX7GUNk04cRooNQztEHA3LTPL9LYKrqfJ27d4aHgQM6j4aCgCmpV3buRyB8a6W/H2V9ndH4TXDo1Spy7engqjwrlHjkD40AeUqcF8fqj/AJHL1e80hiB+qp8R8qAG6Ve3Hk8APCu7eIgeap8R4fKgBuvKfXFD9RD6qZLa0AKvKdXEfurwjh3ca9/Khp1E07u+aAGaVImnRiBHmr7KAG6VOLiB+qp9XwpNfBWMoHDXnpQA1SpTSmgBUqU0poAVKlNKgC22MLtpg35ObiNGabbHNbIIYBhwDKzDTt5Uxtm5euPnu28hYt/9eWZM6nmQP+caNdkH6va9BPuiqje49W16R+FXjjTJOdAlUkbLvf8ASuf4G+VME6eo1o1o6CmlhUfJxZGzPr2AuIJZHUdpUge0ivcNs67cBNu27gaEqhYA+oUXb1/op9JfjUj6OV8jdP76/dpHjSjYylboEBsDE/8AQvf0n+VL+z+J/Z739J/lWuXcSEAJ4SAT2TzjnUo3gvEgcePdxqNleJjY3cxX7Pf/AKT/ACr3+zOK/Zr/APRf5Vr2O2oFBVTLnKAOzPwOvZ+IqVs/aasoBMMFMjjovE0WHExj+zGL/ZsR/Rf5VV4s9E5S71HHFX6rDxB1rftpbXt2LFy8zDLbQsTPKJHt0jxr5c2ptF8Rfe9c864xY908B4AaVbHj5iSdBAMWh4Ov+IV0cQo+0J8RVHg7WaIHHgBxPhWx/R59GKkC/i0knzbbcAO1h+FPPFGK7YRuRn122VUMwIU8GIgHwJ0NR/yxP11/xCt/3k3btYiw1plAEHKQB1TGhFfNm39h3MJiGs3BquoPJlPAjupceOM+rOzuKsvBaMAwYbgY0I4aHnrUn/4i9my9DdzTGXI0yeURXm51s3zasyTDwANIQwxae6G00rSMKZ2jH98B6gx+VM8KXknzAD+y2L/ZcR/Rf5Uv7LYv9lxH9F/lW/lqZs40MWXgVMQeY01HaNRWYtRg/wDZbF/suI/ov8qX9lcZ+y4j+i//AI1vfTiYkaz7uPsqr2htuMgTUGHJH6obUeOlctHVGzGP7K4z9lxH9F/lS/sti/2XEf0X+VbvZ2khBOYDKFJn7IbhJqR0vHhpoe4jjNdtBxMA/sti/wBlxH9F/wDxri7u3ilUs2GvhRxJtOAPEkVvuFxa3ASvAMVntiJI7tar97dMFd/lH+Za7HtnJKlZhuH2Jfeclm60ccttjHjA7jT39msV+zX/AOi/yrUNxF8ndP7y/BvnRORVHCmTUrRgF7ZV5Dla1cU9jIwOvcRXNrZt1mCrbuFjwARiTHGABWh71n60/dlHsQH8aZ3WScbb7luH79N8JVYvN3QH/wBk8Z+yYn+hc/8AGlX0cKVSoazHtkH6va9BfgKqd7/NtekfhVpsc/V7XoL8KqN8j1LXpn4VqhtEpaBUvp6q0izwHhWZjh6jWl2OA8KfILErt6v0VvSX41N+jgfVrp/vB90fOom9Q+qt4r8al/R3+i3f4g+4KnL5ZSPvL7bSTZ4TqCeOg7dKqsNhWcwMxPE68zz1MVb3W6azNpuEyO3tBHbS2UItNrl6wJI7NJEeE+2sbNV0U2JtuHhgQ3KTxA4QamWLbMxCgkkGQOznPdPwqbdwqa3lbrAEoQYAJ00HfqKfXC20IvFuPEk9ViRqfeTFFHbM4+lHHNawyWDI6RixB00SOXiV9lZaOMRxrS/pbDG5YYnMFDIGiAeDDTw+FAeBw5LFzwXX5VvwL0Iz5Hcg23J2ULNhMWyuZfIGVkVbbTANxnBCr38PbWu7qbyvfWGC6RqpWYMxmVSYmDrPqGkh30M41XsXbTQcrnQ/quARp2ca0y3YS3ARVWSPNAHwqGWXbT2XiulQL73bz3LYKWwoH2mLqrRMHLm0GumaDz00JGV7+YZbmGt4kJk67ID0hfpF164Y6lSRIMCZ4Vt9hEY3AygwxOoB5ntrKfpfxIfIg0UNw9EE/Ku4n2kgnHptlT9FF4DFWwSBJca8+oYjvmjrZLztL/un3FqzT6PMKbmKsrEhboZh+6upJHZp7xWibtGdoKf33Puc1efn+DH5NIYUM4u2RfuEEglhMMeHEae+iI4hc+WRm4xzI7u2h/aJYXYuGZAGYc1BMacjxkCvNnro2Q2RrJcsXGYkE6idD9rrARNNphxEz/wcB3Gic25BUEKIASJECOyoA2MEIBObpDBkDqgCeqeRjn3CkcWUU0Udu0zFkTOZjNEkCJyzHialpZdFjMxMnSSOPEkdvjrwq6wGy2s9IRcmZKgyBm4y3b2eFc7UjOJ/V60dv48/dXJJpHVJNkjd+xlsAd5Pv93D3VG32MYNu9k+M/hVphZVOuQI9gXSNfVPrqo36f6oO90+DGtGPaM+R9Mrdxl8g/e/+kfOiM1Q7kr9WJ7XPuVKvzV5bIrRnW8ZnFXfS+CKKe3NScXPZaJ9p/8A1UXbLTibx/vG9xA/CrHchfrDnstD/RVP2k/JqApUhSrMVMZ2Mfq9r0BVVvh5lr0z8Ks9i/o9r0BVZveOpb9P8DWmG0TloFANPVWkYfzR4Cs4Uaeo/CtJww6o8BT5BYkDej9FPpLVh9Hq/Vrn8T/StQd6B9WPpL+NWO4H6K/8Q/dWpT+WUj7h/ZGMyXWDHKpLSscwYEAeyr7DK0O8QWMgN2AQJHfVZbwX1vNyy5vA+b7Z1q9d8qzBMR8ePq41lNDZFu4cdC2gkLxHasx36GuMZaVbWirwAAYwOI0M6czS2jj5BVDodCe2eWvDSq7F7f6MZWt3L1w6rbs287kdpHBQCPOJA9ddSsNAZ9IWHa9YDREZm5HgRw9U+2sy/KCoK/8ANKPt4t57+cW2tthAS2UXrbZoIgxoFPEjQ6A0C4zDhX0JZZ84iCZ1mATFbcVpUyUuy73G3mODxa3D+bbq3PRPA+o/jW/XtsqUUhWYGCHVlAHMGSw+VfNr4NYPWHI/87qM9x/pCu4NOiuoL1gCRLgOg10E6MND1eOmnZS5sfLtFMU66Zp9jaIUXIRxJLF2dWn1gn2DQVi2++2vynEHo9VWVWNZJ84+HAeqijevf25jbDLYttZtQuZtM7BuA00VTB7zB76Gt2dmhjrxJCjunifZ+Ncww49s7mnfS0HX0YbDFnDLcZR0jyS3MKToPDQGpG5uuNXxc/5Wq62WuVVA4AADwFU244+tr6L/AHa7fUjL5QU7fuZbttgBnAzCexTw7hxmO6p5uq62yQpcwRzyyBMH/nCo+8GEzoDoCp48IBInXlwFS9l4QJbHGSATm4iRw7vCsLTujX1SHryAukrMahuw+FMYzC5rlqWI5cp6vW0PaeHhUuVLHhKwT+7IPPlzqvv7XHSCFnLJBnkdOzQ1xtLZ2KfgsLlgEqSuaDxPLgfZOsd1eNZBvAtHm9WeREajv4+2ulvIVVzz0BPaTw9opzE2lcQw0948K7QWVu08UGuqhHVDRxOpOk+I/Co2/wC31ZB/efBW+debLwebFEGSLRJk8zMLoOfA69lN/SE/krQ/eY+xf96bDbds5l1R1uesYRe9m+MfhV1VXuwkYVP5j/marStD2Z0ZjtI+Vuntdz/nNXO4i+VvHsVB8PlVFizOc9uY+0saJdxreuIP7yj2Bqo/aTWzRRXleilWYqYrsT9Gtej+Jqu3t/N2/T/A1P2E31a14H4moO9f5u36Y+BrTDZOWgUQaeo/CtKw3mjwHwrNxw9RrSMH5i+A+FPkFiQt6f0U+kv41O3A/R300z8f5VqFvUPqx9Jfxqw3BH1Z/wCJ/pWpy+WUj7i9tjy//b/1GrRRpVbb/PfyD7xqcbkAk8Kyl2LEIGGWBJ4d3KfVU7AYBV5dmvbUfAJ9o8T7h2VPN6KWyqjSKrfbd9MVgr1plBJVih5pcUEoynkZj1SOdfN2DxXSBRlGYABiwzTJMA6yZZjJ5aV9Cb571LhcLdc8QpgdrHRR7SKwjY+y7vQoRauZXk9IidJ1lMdZVllUANyBmeyteF+l2RntFRjUKsV00MaSYJ5aiTXWy7NxiwQISAdH5AwDl5A+NO2Ct/EgScvItBZoPHkJjl3Ad9EWMsWrFoNdUkcyQczGDoFVoAA7SZPZwqkp115FUb7B3D3bydUhlJJzMQ2ZhMlT+tr2a8dYmr3YOM6K4M0xwMce4jt8KfdCAQ4bQKWtkgsg/WUqTOUgg8wV8KhX7JUF84IYjUoTowkEkeua5z5Bxo1rY95Wt5lYsIOunKoO4n6SPQb4Cq7cAN+SXn1ykkDWQStvrRHCGJHqqz3EH1j+Rviopf2yJtVJBrtQ+Sae74iploVD2ks2471+NTkWsnkv4G7uAVmkjWI00nsntimLmD8qIMAgkjSYBEiOck8eVTXJA0E90xVRfNwXgQZYcByy6HLHhPfpSTpDxssEwKgjVoBnKT1Z5GO6pLNXNskiSpXXSeMadn/NK9uCu1S6OEbZaeVvntK+4NVJ9IR6tkd7/wCmr7Za9a8f3/gP96G/pCfr2R+633h8qph8CZdFvsNYw1r0Z9pJ/GprmATUbZSxYtegvwFO4totuexWPuNVZMy+4ZHqHvFF24w8nePbcPuH+9CfzX8KL9xh9WY9txz7hVZaJR2HYpUhSrMVMR2B+jW/X941F3r/ADSfxB8DXmw9q2VsIrXbakTILqCOseRNRt5dp2ntKFu22IcGA6nSDroa0RasRrooF4eo/CtHwfmL4D4Vmq4hY85efMUe4PbmHCLN+1wHG4vZ40+RoWKZ1vOv1Y+kv41Ybi/oz/xD91aptv7XsPYypetMxZYCupPPkDV1uQPqzfxD91anL5Y8feXyfnv5B9405iLkkL6z4Dh7/hUcP5b+Qfep3DiWzdvw5VlNcFbLO08CmcTjQil2IAAJk6AAcSaTNA1rHfpU30N24cLaaEX84R9o/q+HCabHBzlSHnJRVsr96991xuLRYJwyEwC4t9I/K4zMCAByB9onSZbdbVi5lLIVOZbguat02pMAmAZIIkiV0JiTn0URYjZzdC4KjyYOVkQAZQJnMDJnKSdOJ41tyYlGlZlhkbsi2kS068GmIjmpMEeyiC/sBDme2LjSOsjuJSApzKz8TntkxEkGBNB2Fwj3CoTrSSNOI56jlwn1UcXLotWhnOWBGaYaRoSqpAUZiTqWB0BnUGeVtNUNDtdivWbly7bNoDpst0lHnS091nOZuMRMT+t26VVY/DXFu3R0UqpRYtQ6wQ7EFgZOgJzLoJB0nW/TFMElSpAAzhUl2Jlsw5DzywUzxMTT2yLyX2s2c+dWuhzJh4mHUQBCwkRw9R1lGbXdDuNmh7u7F/J9nYe3xK2wT4tLH71VW51rLjby/qq0eGdY91HdxcyUJbJs5do3/wCGp9pA/wBNcjL3fcXIukEeK1X1ipgqFij1R4ipi1JbOD60ujE5ucR6ppKa6rp09iubld1xcNDOjWzR5/e7fhQj9ITeXtjsQe9j8qLtlnqse12oN37ecUo7EX4sabB4EzBTg1i2g7FUf5RTW1GixdP7j/dNSLawoHYB8KhbeaMNe9A+/T8aoTM7nUeI+Io03LWMGneWPvj8KCm+fwPyo93WSMHa9E+9jVJ6EjsLhSpClWcofIl89ZvE/GuJq22ezZnytaUBp8qJBJkdnZPtPOK6t4t7allax5uqhcxjKicGmDDRx+y096FCmmvanYrbNy4mRsuXQ6LroZGvdNQaAHsF+cT0h8a2Tco/Vj/EP3VrG8F+cT0h8a2Lcpvqx/iH7qVWPy3/ACJ+5Fhdc9Ow5ZQNOznP/OdXGGWBVfZQMxYRxiRzj/eaW1dqrYtlmOgFTNsFSK7fPeI2bLBNXI07pIEnuBIrCNpGbrETBMyeJ5E9/WBrYMVZZrF57g8o6McpE5QASiRz14957qBd3tmNd6VCEdLZzEPowVlZnKtEZoVdNCSw4ctOJrGnIzZXzdAgGjWiLZW1w3VNtdZVoQC0FbiX8SO6AumtN7MwFpSW/PKzC2rAEQSCSMhHnlZIJgAr41YbLtm3e6NFy2gRMOr3FgyS4BJXMAqmNBV8uRNNUShFor8VspZmyWUuOCluqDMKRxObTiRADaGuMRs84YAXYdSx6MAwM2nXcHUiD3xrRFvCwtsuItquYKemRcwZnUMFuF5MoVaIAAlNeVCe19udJdzWyVGUDUDMDwMHUjlwNSg5zr6DySiWl3arLde5aDuVGVwU04aE5dAZ6pHHj2UQbmbUW9jcPFsoVkmQAASDIBAGYdYGTrqBVPsfHImHN1iuZ/OykDWSoMaw0HXTvinN2cflxeGcaDPDTOudiCdfUfbSpJ2q0duq7Poy0vUoXw1uNoXj22k+83yopsaqPCqa9ZC3yeZWPUDP41nTopJWjzaeLCi2DxZ1AA46cfiKs7VUu1cK7wy5YtjMD9rNzj1AGp+y782kJ5qPEmkWxXotEro1xbpwUwp7TF1oknlrT5NVm1MUUUZYkmIImRBnT2UsnSGSskbEabQPaWP+Y0F74GcdHcg/y/70XburltZYYFWIOYRrodPaKEd4Dm2kR+/bHuSqYRMwaNVVvK8YW53gD2stWjGqXe14wrd7J96fwqi2TegEY6Hwb4H51ouw1jC2R+4vvE/jWa3G6p9E/FfnWn7OSLNsdiJ90VSYkQiFKkKVZyh8iX/PbxPxrijzd7B22tEtbQnMdSik8BzIrrb+BtiwxW2gMrqEUHzhzAp/hP6hzAGlV1bsrPmrxPIUc7L2bZNpJtWicq6m2vYO6uywOPkFkszLBfnU9IfGta3VvZcK38Qj2qlV239n2lsytu2pzDVbag8+YFSN1mm0q9t0k+AVfxIpuNQZ2L5TQX7PtZU8KFLlw4jGOzfm7BhRyNztPhx8Yote7lQmhnZtuLU/9RmuH+ckj/Ll9lSiasjpUO4gyCKz3Ym0VtYjEWi2VmfqsIAHJcs/aBgR8dRWguKyXGgJtNyWKBbrPm4xlluHiOFVjBSTX2M/Kmgj29gDZRMW/SG5mFsyRlu2yLhzD7WYIV1Ph4juBBxD4jE5uje0FuDIAFjzSIMleqOOoHOtD2dtRr2CfKrNnsvFsAGWKuEAB1gsfHVZ4RQNuxhs1rFWCYuMpiBroB9rgVJgd2YmuYp+h3tdf1Y016lWj3G4lmxlyyqlkdhlDAlFUCHZZ+zqeBg+uqvH7vRfuogDZSqRMRcuNlUeA1buqy3aLrfVLoIZCUCsACmZZkyOeUrx1kdlTL+CVsXdM5Xa70mVpcQqu0knVtHDcIkRpwpuXB0vp+f4OVyVlXta7mDIxVntW1BKg5YAA09o0iOzussPss9GpHHiPEE1C20kdIROWcnGeuLSz6tOfdR5gMBNlfA/E1WD9JHJ7jTN1dp9Phrb8yozekNG94NdbXtxDdhn1c/dND24GIyNctHtDr69G/D20YY21mUisc1To0wdqwd2u7jIFYgPKsqrJYc4PhVvatBVCgQAAB6qqj+csA8Qzj2L/wCqu6RbFfSoctNTs1HFdq9dODs1A2n1Qr6dRpg854jx091TRTOPUdE/on4VyWh1sdwl0sgYjKTrHH394+NAmO621f8AvL7snyo8wo6ieivwFAVvrbVP8Z/cT8qriJZQ1of32uRhx3uPcrGiChjfx/I2x2ufcp+dMtiPQFXPNPgPeR8q1mysKB2AD2CsnVZIHayD3n5VrZqkxYFwKVUuc9p9tKs5SjGd2m8k3pfgtP7wGcO/8v3hULdxvJuP3vwFSttn6u/q+8K1raIsGU4+ujvZDeRt+ivwoDQ6+ujXY9zyKeiKfJo5E93mf6ufSX8a73GMg9zH3hflUTeS59XPiv41P+j8eTY/vfgKlP5ZfD8wIdv38th44wY8ToPfUIW8qgdgA9gj8K627dlradrg+pet/prktxrOukaMu6GXeASeQJrId5rZfGXO3TUDzmyhuB4cQDWq3rsuEABB0eTqsxGh4zPv7qynb91VxWIIgOLpA5yBA4DQdvr5c74Nmeegi3XxV2wwFnM6hS5S5BW3MQCy8AXkEd6mJoQu3rlzEMyg5yzNFvjxJhfAd3LhRdjtpfk+z7FpnJFwM/SW9DFxi0A90kaxxPYKDMjW7qwrqZUqv2+PcOJg8qfDuUq/7QZPCLe3jnvqJa8WUx1suXhqC4A4gHQ847Kk9NdUohvvDWwFIKiSSpyhzxBtkECZ80TwqTtnZy3cS1lX6NTa6YiNDeKic3aNJ/mqJtrAdPhzibbAoSXKgybTlUNxCMo04QYjyZ7aVNOvzZ12hq/hiwIDghIlQNTnBDMQ0QYAAjhMT26ts1fJJ4fOs5uZbTkHVjaR2MQQSWYrmPPo7iyO3vo63Zx2ewJHmkrPJsvOuJ+BZryTsPjxh8RbuHgXVD4XCF+JB9VaO7yKx/fF4w7EcZWPEMD+FaBuhvKuMwyOPOAyuv6rjj6uY7jS5Y9KQ2F+CRi8NF5H5Tr4kR8qsEprHWcymmsBiJXXiND4jn6xB9dZis15JwpA61wGpjAOcrSI676afrePbPsrohOU0ztJvJP4fH/3XYaom1Lvkn9XvYUstDR2WNngB3Cs+2Q2baRP790//wBKP7Z1FZ9urrjie64fbP8A5VbFpk8ngOaEt/26tod7n3L86LJoM+kB+tZHc59pT5U8diS0DuAE3rY7bqD3n51qprLthCcTZH96PdlrT6aYsBUqVKs5Yw3d5+q4/eHwqZth/q9zwHxFBB2rctu+RyOsdNORPaK7feK8ylWYEHj1R8QK3qOmZ2TUfX10Z7HfyKeiKzdce3dVvg97ntqFyqQBHOmkrQsegr3jfyB8Vq4+j5Yw89rNWe4/es3bZQoBJBkN2eqtK3Dt/UrR7Qx9rGKhl6hRq/T9z/od2k04lR+qrn2wB8TXStQvvdvCcNjV7CgkcZE11Z36wx4lx4ofwqPCTXQ2SS5FttIZXR8gIBJMKSdANZHPQcaxzF4drmJuBVAOd+qTliGOkseXto52jvot1ck5ATqwkiPZPGKB8bh2uYhwgLFjm9TAGT2amrYU43ZOTTDJ79zE2AjIhuYdLZEJIfISYAAGXS3lkCPVJrmzbtPdW8VLPlWFIy5ZaczNr1uQgSfhI3JRrdk9LmYurlbYYq3R9GQPKD83OgBPDMO2K7wmAbIEtkBQIzCc2nFs8cZ7Ne0iIrO2k2l+fUslY7c2blS9iG6oYRcdnywDoEgarxjKBND+09mJasNcsXbZ0YaQwg9VwpYBswDc587SrraOwOkVQbqOU0ClhqNJzqrZjw4gaUN7csvmtrfS3ZshiFaxbzZZn9YhjwGhPKnxdvYs+vAzsTa9hAPygO5zRCgMRbKiYDQsyBx41b7G3ktIelzhQuZejMjMIB0AJ1ns5zPbSxex7QVBhbtrpLTKelLRMAgwI1liNBPCTxqDtfG3bZi/hrDzHlAjANIkdcEa93ERVPTOXQnaXYV7w7Q6TDwFYzlYEAkFePGKnfRztA2bbH+8MjtEL76zzBbWNssr2lQAGQpa3cWRHVztqefD2VcvvOIXoGVJHNVtyyhZkBCo0OsD4Cey5KPFq/uKkr5I+gsPihcQFTIOtQHXo7s8m0PjyP4eugfdfeu5Yum3iOjFvqdZSYUuoYMZPmmcp7CPGtBxKi4mlZWakrVEfH3yFgZgOJdeKwV0jnMmvLeJm9C54hQUywEJE5ie8CPEGotzESnR5gHOglssxzBHGOPqrvYmKZw7s05iCsNmGUaaaCOHfSV2T0i4JqHtHW0e9kH+anRd0qNjn0QdtxB7yaWegjstw1AG4+uJc9iH3lKN8Vci3cPYjn2KaB9wV8rdP7g+I+VacXtZLJtBxNA+/tzy1sdifFj8qNM1Z/v1dnEjuRfi5p4LsSWiNuuJxdj0mPsX/atNmsz3O1xlruW4fvCtKBruTZyGjqaVKlWcqfKOMueUf0m+Jprpa4xzeVf0m+Jpma3p9Ig12SxcrvpahBq9D01nKJouSfwrcN1nNrCWUfRlRQR2EDhWHbMxWS9ac8FdCfAMCa31MKCukxpGvIxGvfWfO9I2fpY7YA/SDsO7evC9aXMoGUgRIMyIHPjQKZBIOhGhBGoPYRW2bTVFTMzBQrKHLGF5ecezUe2sZ29tBLmJuOghSdOwxoT64mmwy6o5+pxper6kcmnRiiptNJynquASAcjSJ7YDg+qonTin7A6RTbB1Ygp6YkR6wSPHLVpaM0dhftHELmYmWV3NshJlQivlUAfaYO0RplDakkgWeP2/0NliIDKoFtI06TMhChPtAJnJjhKmZiRzC7Sa64ysgMddX84XFgDKDrAILafrMD2U7tm/kujqZ5R8gBIhyEUlZBzDKo4a+d2Vh4dpM18um0SN38Zfx1x2drAFvK2a5ZzwkqvRWh5usTB184giSa529et3sTbsplBDMZc5lRYLZesYZ4WADz056VuCtXOiFsu5t5QQE4KTq8kanKY076ucJu5auXkvuF6JVEof/vuLOgA0yxlLHxA5mqy4xlyevBNNtUPvjGzMuGwxyuZNwqBb4EL12Aa8InnrrTF+47J5dzatjqi2Aoa5a1LsDqEtqYE5TqeEyBMuYq5evIroQuRmVJKqqAEW82Vg2WI6q6ARHEMKPEeUvraVyLpaCCFC2ragwgQAZSqqsKJ4kGNZjFfmx2TL+w7VyIvlnhRkZultmB1mzqZJ4mQus1zb3YuIua0yoxBBypdCFW0OpltV4wFOvdXW2MUMIiLbXLm4GCoYAsGZnVet1okAzx4aUsOpvz0WKtBxrlFtxPKQzdaOWg099PHnxu+vujnpuq7Juy9ntZsi2VCsLgBOgDKrBhlP2zlniFOp0FH24mMusb1smbYKm2ZMgMGzL4AgEdzVmu1d4Oifo7yM9sxroytBAJUMxVgCG00II1g8CD6KN47K4m5aWyba3YhuWdQeqV4LImOHCKX4c3c2UU4+1Gj7U2El5SHUEeJBB7iNQe8UHbWweJ2fbN3DXTct5S/QXAJUArOVxodG7AT2mrWxtfE2tsdDeAFi/aYWSNQ1xCDJPJspIjwNW+KQN1GE8UjuzIfhSpfUdpME9mfSjbe2rPbIJAJCXLbRPcWB9VPpvtbxN1UGa2A06iLmmkxMSJOg7OdZ1tdnsvfti6EFpysKiq8AmTISToOI79NDUBMU+Hu2rty4zAjNDyW4EiOY1AHiTOgq3wU0ZuVM+h9oYj6pdfUeSc68dVMUK7hjW8fRHvb5U3s7fS3idn306q3Us6oHDAqYEqRx1MHvPfXW4B6l4/vAezP865BVBiT9yC/NWdb63PrbDsVfuz+NaCWrMd6rs4u74gexVFPj2JLRYbi64sd1pve3+9aLNZ19H2uIc9loe8rWhA1zJs7DRJmlSpVnKHyTjh5V/Sb4mmKfx58q/pN8TUea2rSJHVIGuZpZq7YUdlq2vcLbpxGCtrINxAbTA8eoJQz3r8DWIzVzuvvC+DxC3FPVkC4v6yTr6xyPzpJx5Irhnwl2a3vPY6TDYteBewLqjtygg/dSsQFapvNvlZt2bd2w1u/nF+wBmKlVMFXKecIIGh4zWVrXMKaQ/wCpkm1R7Xq17FexWgyExlN9lykdJoI0BY8iDzbhx17OwWWE2+9g3LN6bgMhut1gSZJlhrBJbxqhBqzw+2YEXbaXhyz+cDEDrc/AzwpJRtVQ8ZFjgMVaIyl4TrEiFRiqgsqzwJYwswe0zwFod78JbtWyll7txIyJdcFFlWBPVA6wJHHtPbQzes2HAKMbTH7LksngGVZHrkd9R8Psp3cIuQkkgHOuXQSetMDSleOEt/6H5NaLjCbz9HdB1ZSFDtHWMg52HCTLSCdepHCiPH4QYwWsRYdEuJlhyDDaknpSgLAqNOcgxA40B43Z72myvHOCpBBjQwRzB5U1h8S6GUZlParEfCuvCnUoPsFkepBDvTtN3YW7lu0GUAZlYXCFLFoBHmySTEBtRNWWwMCW/J3tDNbWWvBYZlcEhVdZBClQCH5ljqIEB6gsZmSdZJ4niZJqfhcZ0DB0YG4NQeKIesOBEOcpBB0yntp5YvRxicU/VbCjamADqi2VuklmdUPn23b85de6QSF0Eg6RHAmq+yl58SlpT0eRVe4SQHVQVDMC09aIYQJBbumu9kXWFkEF3CgOQHuEF5LKotq0SGgmQZJPDjU67t20huXDbW3euEKeLOZjMwQjqAGfGGHAicvcfTVllT70E17fW4XtpdhVwty3cfEfabQk22JAUGOJHHSFFF+0NsWkPSM65CykXAZXKxQgyvLWsw25sxURLdy50vWUsxRjIAY9RTBSSeJ1JHCTFettS0dnjDLcN1R+ZsWlPSZic3Xf7KBhmkHTh4SVNKivKrsrdrbaQXLlyQDce65jXzmkBTyeOjJ4DU1SYjaWa/ad2JsEjzszSit1gyknrju7V5Gac2fs28SbHQC7eLKVQjPpGpJVhlEEakweznWo7ofRSlhBdxQF26TnFuPI227l4Mw7YjsHOtTcYdsglKTMvtYW7btflKYVkWVAuMzKHDZQVCcXDHxGtax9HN0nDMToS/DsOUEj303v2+awey26AafaJ/Afer36P9MJPa7fBaW7hYmRVOgwz6VlG8N2cVe/iN7jH4VqKmsj2zdm/ePa9z7zUYtiSCv6OfPvHsW2Pj8qPAaB/o4Tq4g/vIPYGo1WaXJ7jsdE+va9ynsPsrys5Q+ePya3x0nn1OfPx/2pLhbc6wOGuQHxpZvClmrh0TYW3yy8P1Bxnh7K9OEtd3d5Ma/KvM1eTQBwLCz5q/4RT35Ja7R/gFc5qWegBvoF/VX/AAj5U6mGtxrA/kHZ89K8z15QArmHTlB/lFK1h0MzA7OqDJpUqLCjr8lt9o/wf7UmwtuNCCdfsR2Ry8a5pUWFHK2VngB/KKdWygGh17AvOO2uKVFge3LCcoPZ1Y90dlKxh0LANCjmcoMern4V5SosCRiMHaDQpBEDWAdYE8hHPTlwkxJaOGtwdQTy6nPx9tcUqLYHVniBJAkTHLtPjU3GJZAtujN0mWXOaSrhmCgNxAChT66gUqAJBymczsfGTI14z4Lzpp7SamZPKR7p/wCfjXFKg6OYa4VbRmSSJKkg+uONWm0rwUr0eIusCNfKs2XXSYjlrEc6p6VAElrgOhuOQdTMxOnInjx9lcdOy6I7x3MV156A0zSoOEq3imjW7cH8793f4+ymLgHENPbx/HjXFKgBy3iXXzWZZ7GIn2Gu/wAvuf8AUuf1G+dMUqAH/wD5G7/1bv8AUf517UelQdFSpUq4AqVKlQAqVKlQAqVKlQAqVKlQAqVKlQAqVKlQAqVKlQAqVKlQAqVKlQAqVKlQAqVKlQAqVKlQAqVKlQAqVKlQAqVKlQB//9k="/>
          <p:cNvSpPr>
            <a:spLocks noChangeAspect="1" noChangeArrowheads="1"/>
          </p:cNvSpPr>
          <p:nvPr/>
        </p:nvSpPr>
        <p:spPr bwMode="auto">
          <a:xfrm>
            <a:off x="63500" y="-965200"/>
            <a:ext cx="2305050" cy="19907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80" name="Picture 8" descr="http://t0.gstatic.com/images?q=tbn:ANd9GcQ4qFyvztFKTFyqq2BsEFPaAA0dGKyUWr8RqWrJ8uT7pWjEBzW7w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8800" y="2438400"/>
            <a:ext cx="3048000" cy="2990851"/>
          </a:xfrm>
          <a:prstGeom prst="rect">
            <a:avLst/>
          </a:prstGeom>
          <a:noFill/>
        </p:spPr>
      </p:pic>
      <p:pic>
        <p:nvPicPr>
          <p:cNvPr id="3082" name="Picture 10" descr="http://2.bp.blogspot.com/_FEznD9yLkBc/TU_mn47Y0pI/AAAAAAAACho/LRUYFM0FuKc/s1600/100_2686.jpg"/>
          <p:cNvPicPr>
            <a:picLocks noChangeAspect="1" noChangeArrowheads="1"/>
          </p:cNvPicPr>
          <p:nvPr/>
        </p:nvPicPr>
        <p:blipFill>
          <a:blip r:embed="rId5" cstate="print"/>
          <a:srcRect l="11834"/>
          <a:stretch>
            <a:fillRect/>
          </a:stretch>
        </p:blipFill>
        <p:spPr bwMode="auto">
          <a:xfrm>
            <a:off x="2819400" y="2438400"/>
            <a:ext cx="2838450" cy="2971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-304800"/>
            <a:ext cx="7924800" cy="12192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Movies        &amp;           Music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2050" name="Picture 2" descr="http://www.filmposter.net/uploads/tx_dam/posters/large/60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914400"/>
            <a:ext cx="4038600" cy="2209800"/>
          </a:xfrm>
          <a:prstGeom prst="rect">
            <a:avLst/>
          </a:prstGeom>
          <a:noFill/>
        </p:spPr>
      </p:pic>
      <p:pic>
        <p:nvPicPr>
          <p:cNvPr id="2052" name="Picture 4" descr="http://images.moviepostershop.com/a-star-is-born-movie-poster-1954-10201438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200400"/>
            <a:ext cx="4114800" cy="2133600"/>
          </a:xfrm>
          <a:prstGeom prst="rect">
            <a:avLst/>
          </a:prstGeom>
          <a:noFill/>
        </p:spPr>
      </p:pic>
      <p:pic>
        <p:nvPicPr>
          <p:cNvPr id="2054" name="Picture 6" descr="http://www.raucousrecords.com/products/300px/pee-wee-king-blue-suede-shoes-c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838200"/>
            <a:ext cx="4191000" cy="2362200"/>
          </a:xfrm>
          <a:prstGeom prst="rect">
            <a:avLst/>
          </a:prstGeom>
          <a:noFill/>
        </p:spPr>
      </p:pic>
      <p:pic>
        <p:nvPicPr>
          <p:cNvPr id="2056" name="Picture 8" descr="http://rokpool.com/files/artist/B000A2H1D2.jpg?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3276600"/>
            <a:ext cx="4343400" cy="19812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657600" y="5562600"/>
            <a:ext cx="548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http://www.tc.umn.edu/~ryahnke/film/cinema4.htm</a:t>
            </a:r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5867400" cy="3581400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dirty="0" smtClean="0"/>
              <a:t>Marlon Brando was a great influence he was an actor who inspired the jeans and leather look.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Also Elvis Presley contributed to the 1950s fashion.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Marilyn Monroe also played a part she influenced</a:t>
            </a:r>
            <a:r>
              <a:rPr lang="en-US" dirty="0"/>
              <a:t> </a:t>
            </a:r>
            <a:r>
              <a:rPr lang="en-US" dirty="0" smtClean="0"/>
              <a:t> full shirts and pencil line skirts as well as Stilettos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4495800" cy="762000"/>
          </a:xfrm>
        </p:spPr>
        <p:txBody>
          <a:bodyPr/>
          <a:lstStyle/>
          <a:p>
            <a:r>
              <a:rPr lang="en-US" dirty="0" smtClean="0"/>
              <a:t>The influences</a:t>
            </a:r>
            <a:endParaRPr lang="en-US" dirty="0"/>
          </a:p>
        </p:txBody>
      </p:sp>
      <p:pic>
        <p:nvPicPr>
          <p:cNvPr id="1026" name="Picture 2" descr="http://2.bp.blogspot.com/_odyV1lU-wZI/S_C2ZVlqHgI/AAAAAAAAAJ0/74nJvRe4U48/s1600/James+De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0"/>
            <a:ext cx="3124200" cy="2362200"/>
          </a:xfrm>
          <a:prstGeom prst="rect">
            <a:avLst/>
          </a:prstGeom>
          <a:noFill/>
        </p:spPr>
      </p:pic>
      <p:pic>
        <p:nvPicPr>
          <p:cNvPr id="1028" name="Picture 4" descr="http://t2.gstatic.com/images?q=tbn:ANd9GcSUfKXBmC9Sljms3C4jy4oyqIhSWeFF83rnJ1fkXSsQr26f1YIJ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81474"/>
            <a:ext cx="3276600" cy="2676526"/>
          </a:xfrm>
          <a:prstGeom prst="rect">
            <a:avLst/>
          </a:prstGeom>
          <a:noFill/>
        </p:spPr>
      </p:pic>
      <p:pic>
        <p:nvPicPr>
          <p:cNvPr id="1030" name="Picture 6" descr="http://4.bp.blogspot.com/_6ALhj_85giM/TMhvEQOsFKI/AAAAAAAADS4/N75iNphiEyo/s1600/p-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0" y="2362200"/>
            <a:ext cx="3143250" cy="304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495800" y="5380672"/>
            <a:ext cx="4876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http://www.skwirk.com/p-c_s-14_u-189_t-506_c-1873/nsw/history/australia's-social-and-cultural-history-in-the-post-war-period/social-and-cultural-features-of-the-1950s/fashion-in-the-1950s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0" y="457200"/>
            <a:ext cx="4572000" cy="14478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One famous designer at the time was Christian Dior </a:t>
            </a:r>
          </a:p>
          <a:p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>
          <a:xfrm>
            <a:off x="5029200" y="457200"/>
            <a:ext cx="3657600" cy="896937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Another designer at the time was Coco Channel </a:t>
            </a:r>
            <a:endParaRPr lang="en-US" dirty="0"/>
          </a:p>
        </p:txBody>
      </p:sp>
      <p:pic>
        <p:nvPicPr>
          <p:cNvPr id="30722" name="Picture 2" descr="http://3.bp.blogspot.com/_kNo1dXol7a4/S2byg_kk0lI/AAAAAAAABEc/OiF1TJeb5ig/s320/the+new+look+-christian+dior+-glamourdaz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295400"/>
            <a:ext cx="3962400" cy="3276600"/>
          </a:xfrm>
          <a:prstGeom prst="rect">
            <a:avLst/>
          </a:prstGeom>
          <a:noFill/>
        </p:spPr>
      </p:pic>
      <p:pic>
        <p:nvPicPr>
          <p:cNvPr id="30724" name="Picture 4" descr="http://fashionbloglife.com/wp-content/uploads/2011/08/1950s-Fashion-taffeta-shantung-dresses-195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1295400"/>
            <a:ext cx="3810000" cy="3048000"/>
          </a:xfrm>
          <a:prstGeom prst="rect">
            <a:avLst/>
          </a:prstGeom>
          <a:noFill/>
        </p:spPr>
      </p:pic>
      <p:sp>
        <p:nvSpPr>
          <p:cNvPr id="30726" name="AutoShape 6" descr="data:image/jpeg;base64,/9j/4AAQSkZJRgABAQAAAQABAAD/2wCEAAkGBhQSEBQUEBQQFRUSFBQWFxYUFxYXFRgWFBUXFRUXFhUYHCcfFxklGRYUHy8hJScpLCwsFh4xNTAqNSYtLCkBCQoKBQUFDQUFDSkYEhgpKSkpKSkpKSkpKSkpKSkpKSkpKSkpKSkpKSkpKSkpKSkpKSkpKSkpKSkpKSkpKSkpKf/AABEIAOEA4QMBIgACEQEDEQH/xAAcAAEAAgMBAQEAAAAAAAAAAAAABwgBBQYEAgP/xABPEAABAwIDBAYDCA4JBAMAAAABAAIDBBEFEiEGBzFBCBMiUWFxQoGRFCMyYnKCobEVGDQ1UlRzdJKTs8HR0hckM0NTY6KywmRllNMlNkT/xAAUAQEAAAAAAAAAAAAAAAAAAAAA/8QAFBEBAAAAAAAAAAAAAAAAAAAAAP/aAAwDAQACEQMRAD8Ag1ERAREQEREBERAREQEREBERAREQEREBERAREQEREBERAREQEREBERAREQEW72Z2Qqa+Xq6WJz+GZ3BjB3vfwH1qc9kNwdLT2fWn3TJxy/BhHzeL/Xp4IIDwjZ2oqnZaWCWU88jSQOWp4D2rvcJ6P2IS2MxggBHpOzu5eiy/jz5KxtJRsiaGRMYxjeDWANaPIBfughSj6Ncf99WSHThHG1uvm4nRev7W2l/Gqr2R/wAFMCIIbqOjZT5T1dXUB3IuYxw9YFj9K57FOjjVNuaeop5RyDw6N37wrCogp/j276uo7moppWtF+20Z4/PM24A81ztleBzbix5rhtqtzlBWBzhH1Ep/vIQG6/Gj+C72A+KCrFluME2Qq6z7lp5pRe2ZrTk9bzoParAbI7jKKks+o/rUo1BkFoh3Wi5/OJUjRQhoDWgNaNAAAAB3ADggrvhXR3rZADPLTQ+F3SO5/g6d3PmulpOjZCB77VzOPxGNaPHiSpnRBD/2ttL+NVXsj/gvyqejZT297q5wb8XsY4W8hbX1qZUQV2xPo6VjATBNTzdwOaNx9tx9K4LHtiayj+6qeWMcnWzM/TbcK4y+JIwQQQCDxB1HsKCkCwrPbYbkqKsDnwtFNMeDox72Tx7UXD1iygjbHd9V4a+1Qy7CezKy5jd6/RPgUHMIs2WEBERAREQEREGQFIm7PdHLiJE0+aKkBPaGj5Lco78r8XcO66zuj3ZHEZeuqARSRHXl1rxY9WPDm4+rnpZmnp2xtaxjWta0BrWtFgABYAAcAg8mDYFDSQthpo2Rxt4NaOJ5kni4+JXvREBF562uZEx0kz2RsaLlzyGtHmSo52g3+0MBLYBLUuBIuwBsenc93HXuCCTkVeq7pH1br9TT00fyi95+sBa77YLEv+l/Vn+ZBZZFXSi6Rdc23Ww0smvIPYbepxA9imDd7tnJiVMZ30zoG3s0lwc2S1w4s0BsCLXP7kHVoiICIiAi0u2GPSUdJJURQOnMYuWNcGnLzdwNwOYGtlCFb0jK139lBSxjxzvP1j6kFiUVaPtgsT/6X9Wf5l76DpGVjSOugppBzy52OPruQPYgsQiifCOkRRyECoingJ4uFpGA+Ys63qUlYTjMNTGJKaWOVh9JhBHke4+B1Qe5eeuoGTRujmYx7HizmvAc0jxBXoRBXbejuZNIHVNBmfANXxcXxDvB9Jn0jxGqiYhXgc3TzVft9G6z3OXV1I33p7ryxtH9m53ptA4MJ49xPcdAh9FkrCAiIgLd7HbMSYhWR00Whebud+Awavd42HLvstIv1pap0bw+NzmOaQWuaS1wI4EEahBc/BsIipaeOCFuWOJoa0c9OJPeSbknvJXvUC7Cb/XMyxYoC9vAVDB2x+UYPhDxGvgVN2GYvFURNlp5GSRu4OYbjy8D4HVB6yVxe8LefT4WzKffahwuyFptpwDpHei36TbTvXxvQ3jNwynGTK6oluImE6AcDI8fgju5n1qr2I4lJPK+Wd7nySOLnOcbkk/V5ckG22s23qsRkL6qQkejG24iYO5rf3m58Vz6IgIiyEHVbt9i3YlWti1ETO3M4coweA+M42A878lbKjpGRRtjia1jGNDWtaLAAaAALidzmx/uHDmF4tNU2lkvxAI97Z6mn2uK7xAS6Lhd6m8VuGU1o7OqZgRE0+iOBkcO4chzPkUHc3WVGu6Deb9kIjBUuHuqIXvw62MWGcD8IekB4HykpB8vbcWPAqsO+LYD7HVfWQi1PUlzmAcI3jV8flzHgbclaBc7t7sq3EKGWBwGYtLonHi2Vouwju7j4OKCnyL7miLXFrgQWkgg8QRoQfWvhBlbLAdo6ijlEtLK+Nw7vgnwc06OHgQtYiCzG7bfHFX5YKnLDVaAco5T/l34O+KfVdSUCqQRyFpBaSCDcEGxBGoIKshub3mGui9zVTr1MTbhx4yxjS/i8c+8WPeglBfjVU7ZGOZI1rmvaWua4XBaRYghfhiuMQ00TpaiRkcbeLnmw8h3nwGqhHbjpAPfmiwxpY3Ude8ds+MbDo0eJ18Ag4TeXsZ9ja98TTeJ/vkRvc5HE9l3O4NxrxsCuSX71Va+V7nyuc97jdznElxJ5knivwQEREBERBm63OzG11TQS9ZSyuZ+E3jG8dz2cD9a0qINztXtPLX1T6icjM+wDR8FjRoGtB5D95WmREBERAXT7t9nfduJ08JALM+d9+GSPtuHrtb1rmFNfRtwq8tXUEfBayJp+WS93L4rUE7tCyiIPNiNcyGJ8spDWRNc9xPJrRcqoG2G08lfWS1Evpus1vJsbdGNHkPpuVOXSD2h6nD2U7T2qqTX8nFZzh63FirmUHvwLGpKSojqIDaSJwc3uPItPeCLg+auBs3jjKylhqYr5ZmB1jxaeDmnxDgR6lS9Tz0ctoc0dRRvP9mRNGD+C7syAeGbKfnFBNSIiCr2/DZz3Nir3tFmVTRMO7MdJB+kL/OUeqwnSNwjPR09QG6wylhPMNkHPwzNHtVe0BERAXvwTF5KWeOeA5ZInBzTy04gjmCLgjuJXgRBuNpNqqmulMlVK559EcGMHcxg0aFp0RAREQEREBERAREQEREBERAVk+j3QZMLc8ixmqJCDfi1jWsGnLUPCrYrQ7iPvLD+Un/aFBISIiCuHSHxAvxKOPlDTt585HOcdOWmX6FFakHfr9+pvkQ/swo+QF3m5PETFjVOOUokiOtvhMJHn2mt08lwa6fdl9+KH84j+tBbsFZWAsoOH3zUXWYLVaAlgY8eGR4JPsuqqlW43p/eat/IO+sKo5QYREQEREBERAREQEREBERAREQEREBERAVl+j9WZ8Jym3vVRK0W42Ia+59b3exVoU59GzE/uuA2/u5R382O/wCPtQTgiIgrZ0hKDJijX2FpoIzfXUtLmG/LkFF6sP0iNn+sooqlo7VPJld+Tl018A4N9qryUGF2+5qg63GqXQERl8hvf0GOIOnxsq4hTb0cMBJfU1bho1ogYe8uIfJY+ADP0kE6gLKIg4rfFW9XgtV8G72tZr8d7Rp42uqpFWI6RWK5KCGEHWabMfkxNJP+pzVXdBhERAREQEREBERAREQERZAQYX601M6R4ZG1z3ONmtaC5xPcANSu62I3O1lfle8e54D/AHkg7Th/lx6F3mbDxKn7ZDd9SYcy1NGC+3amfZ0rvnW7I8BYIKnYthMtNK6GoY6ORlszXcRcAj6CF41ZTfNu3NdCKmmbephbYtA1ljGuXxc3Ujv1Hcq2vYQSCCCOR4+tB8oiIC7XdFtD7kxaBzjZkpML+60lgPY8MPqXFL6Y6xBGhGt0F4Asrld2m1Qr8OhlLryNAjl7+sYACT8oWd611SDxY1hTKmnlglF2TMcw+Tha48Rx9Sp7tJgElFVS08ws+JxF+Tm+i8eBFj61c9Rrvh3a/ZCHr6dv9ahboBYdazjkPxhqW+ZHNBW2io3yyMjiaXPkcGtaOJc42AHrVvtiNmW0FDDTttdjbvcPSkdq93t0HgAo53JbsTABXVjLSOHvEbhqxp4yOaeDzwA5AnmdJkQERaTbLaRtBRTVL7e9t7APpSHRjfWSEEAb+NofdGJmJp7NIwR8dC93af8ASQPmqNl+9bVOlkfI83fI5znHvc43J9pK/BAREQF6KGifNIyOJpc+Rwa1o4lzjYAL8AFYHcruudTgVtYy0rh7zG7jG1w1e4cnkGwHIX5nQIQx/Z2eilMVVG6N47+Dh3tcNHDxC1iuhjuzkFZEYqqJkjDwDhq08LsdxafEKCtutw09Pmlw8uniFz1R/tmjwtpKPKx8CgiRF9yRkEgggg2IOhBHEEcl8ICIiAt9sPjcVJXQzTxRyxtd22vaHWadC9oOmZvEeS0KzdBdukqWSMbJG5rmPaHNc3gWuF2kHusv3Ve9yu9EUxFFWOPVPd7zIeEbnHVjviOPA8j4HSwiDBCi7eZuZZWl1RR5Y6k3LmnSOY25/gP+NwPPvUpLFkFKsWweamlMVRG+KRvFrxY+Y7x4jReJXN2g2Xpq2Pq6uFkg5EjtNvza8atPkVFGNdG9pcTR1RaNbMmZmt3DO0jT1IIJRSFiO4vFIicsUUwF9YpG627g/KfoWs/okxX8Sm9rP5kHu3Q7d/Y6ttKf6vUZWSfFN+xJ6iTfwJVpGPBAIsQdbj61Vii3LYrJ/wDmycNZJI2/vU+7ucErKSibBXSRSGPSMsLiWs5Mc4gXtyty8kHWLBCyiAiIgwSq3b8dvRWVPuWB14KVxuQdHzcHHxDdWjzcpz23w2qqKOSGhliikkGUvkzaMIIcGloJa48L2NtVXqv3I4pHe0DZAOccjDfW2gJB8UHAIuv/AKJMV/Epvaz+Ze6h3IYrJxgbGO+SRg+gElBwS9OH4dJPI2OFj5HvNmsYCXH1BTPgfRvNwa2pFtLsgbr4jrH/AMqlfZrYykoGZaSFjL8Xaukd8p7tbacOHggj7dluSFM5lTiGV8ze0yEWcyM6Wc48HvHhoPHlLoSyIC+JHgAkkAAXJOgAHEk9y+ioR32b0hZ1BRPBvdtRI3l/lNcP9Xs70Ee71dq4q/EXyQMjEbBka9rQHS5eMjyB2rnhfkAuNWSsICIiAiIgyph3Wb6eoDaXEXOdFcCOc3c6P4snMs7jxHlwh1ZCC7tPUNe0PY5rmuALXNIIIPAgjiF+qqXsPvOqsNdaN3WQk9qB5OTzYeLD4j1gqf8AY3ezRYgGta8QzHTqZSA4n4juDx9Pgg7VFgFZQFiyyiDFllEQEWLrnNqt4NHh7T7plbn5RM7Up+aOHmbBB0iLldld5dDXgCCVrZDxilsyS/gDo75pK6m6DKIiDFllEQERYugyviSQAEkgAAkk6AAakk8guV2t3nUWHgiaUPlA0his6TwvyZ6yoD283tVWIl0d+ppydIWH4QHDrH8XeXDwQdxvR32Cz6XDH3uC2SobfTkWwn/n7O9Qe5yxdYQEREBERAREQEREBZDlhEHX7Ob1MQorCKdz2DTq5vfGW8M2rfUQpCwrpJaAVVJrzdC//i8fvUHIgszSb/sMcO0aiM6aOiv7C0n9y9H9O+Ff4sv6p/8ABVful0Fm6jf5hbRdr6h/g2I38+0QFzWJ9JJgBFNSPJ5GV4A/RaCT7VBN1hB3e0G+fEqoFvXCFh9GAZDbuz/C+lcPLKXEucSSdSSbknvJPFfCIPpriDpyXabO738RowGtm61g4MnGcAeDvhD2riUQTthfSSbwqqRwPMwvBHL0Xjz5rpqff5hjhdzqhmvB0Rv59kkfSqxrN0Fn/wCnfCv8WX9U/wDgvwqt/wDhjfgmpk0PwYreQJeRxVZ7pdBOGK9JLlS0nzpn+zss9fNcDtDvaxGrBD5zGw37EHvbbHkSO0fWVxiIPpzrr5REBERAREQEREBZAWFv9hdnfd2IU9MSQ2R/bI45GgvfY8jlaQPEhB69kd2dbiIzU8YEQNjLKckdxxAPFx8gV2o6N9Tl1qqXN3ZZLfpWv9Ck3eJtW3B8OaadjA4lsMDLdhvZJuQOLWtafMkd6gI72MUMvWe7Jr3vYZOr8urtkt4WQY2w3W1uHNzzsa+K9utiJcwX4ZtAWX8QAuSKnui3+Ur6ANr4ZJJnteyWONjercOFyXuAAcOIF7FQRVuaZHGMFrC4locbkNv2QTzNraoO62Q3N1OI0ramGamYxznttJ1ma7DY/BYR9K4zGMMdT1E0Dy0uglkicW3sTG8sJF9bXCsnuIH/AMLH+Vn/AN5UKba7IVr8SrXspKtzX1dS5rmwyFpa6Z5BBDbEEEG6DX7DbDS4pO+GB8THRxmQmTNawc1thlBN7uC+9utgpcLljjnkieZWF4MeawAdlsczRqpD3A7P1NPXTuqKeoiaaYtBkjewE9bGbAuAubAn1Ly9JL7spfzd37QoIfW62R2VlxGqbTwZQ5wc4udfK1rRclxAJA4DhxIWmAVhej3sr1VJJWSN7dScsd+PVMOp+c8H9AIOB2i3FVlJSy1DpaeRsLczmx9Zny3AcRmYBoLuOvAFRwQrgbPbVQYj7rjYARTzPgeDqHNtYO+S7tj5pVXtu9mDh9fNTm+Vjrxk+lE7WM+dtD4goOfUk7Pbi6uspYqiOela2ZgeA7rcwB77MIuo2Vtt17wMFoySABACSeAALiSUFVsZwiSlnkgnaWyROLXDy4Ed4IsQeYIW/wBg93U2KmUQSQs6kMJ6zPrnLgLZWn8E+1TJvo3eCup/ddK29RAy5Ddeuh42He5upHeLjXRc50af7Su+RT/7pUEW7YbKSYdVOppnxvc1rHXjzZbPFx8IA/QvRsPsRLik74YHxMcyMyEyZrEBzW2GVp17QXQ7+fvzJ+Sg/wBi2fRy++U/5q79rEg+vtca38Yo/bL/AOtZ+1xrfxii9sv/AK12O+SoxRs9P9i/dmTq3Z/c4cRmzaZrDjZR77t2k/7t+g/+CDR7ebuJsK6nr5IZOv6zL1WfTq8l75mj/EHsK1Gy+zr66rjponMa+UuAc++UZWl2uUE8u5era/EMQe9jMTdUl7AXMbPcEB9rkA8jkH6K2u5v790nypP2T0GNut1k+FxRyzywPEj8gEee4OUuuczRpouLVg+kiP6jS/nB/ZuVfEBERAREQF3m5CrbHjVPm9MSsHm6N1vqt61wa/ajq3xSMkjcWvjc17XDi1zTmaR4ggFBYHpG4e59DTytBLYpyHWHASMIBPcLtA83BV5AVkNld7lBiNN1GI9VFI9uWRk1hBJ8Zrzo3vsSCDwJtdBuiwPN1mcZL5svukdXbja975fnIIewXdXX1dI2qpomvY5zgG52tecpsXAPsCL3GhvodFylXSujkdHI0texxa5p4hzTYg+tWM213u0dBTGDDnRSzBmSNsNjDELWDi5vZNuTRfUa2VcZZC5xLiSSSSTxJOpJKCzm4f7yx/lZ/wDeubx7pBvpquogFGx3UTSxZjM4ZuqkczNbqza9r2utnuU2ipocIYyaopo3CSY5ZJY2OsX6aOcCoL22la/Eq1zC1zXVdS5rmkFpBmeQQRoQRzQWB3a72nYrUyQup2w9XEZMwkL79trLWLB+Fe9+S4XpJfdlL+bu/aFa/o/4nFBXzunliiaaYgGR7WAnrYzYFxAJsD7F+3SDxSGerpjBLFKGwOBMb2vAPWE2JaTYoI62cwR9ZVQ08fwppGsv3AntOPgG3PqVupsJdHQmno3Nic2HqonOvZlm5WuIGtxx81CO4KkpopJqyqnpo3NHVRNklYx3a1kflcQeGVoPi7uX7b5d50nutkOHVT2siZd76eSwe+SxtmYbODWhvPi4oOu3a7q6nCqp0rqmCSORhZIwNeCebHC+lwR7HFeHpB7JdbTR1sY7dOcklucTzoT8l5/1lQ8N4mJfj1b+uf8AxVgtmNuKPEMKYK2ema6WJ0U7JJI2EutkebOI0d8Iefggq2rW7Af/AF+n/NHfU9VfxvDhBUyxB7JBG9zQ9jg5r2g9lwINjcWPrVjthtpKVmBQRvqaVrxSuBY6WMOBs7QtLrgoOe3E7xesYMPqXdtg/q7j6TBqYr97RqPi3HLXvdnNiGUVfWTwWbFWNidkHoStdIZLD8E5gfMnlZVOpKp0UjZI3Oa9jmua5ps5rmm4IPeCLq0OwW9OmrKNj6ianhnb2JWSSMZdw9NgcRdruPgbjkghvfz9+pPyUP8AsWz6OP3zn/NXftYlpd9tdHNi8j4ZI5GmKEZo3Ne24ZqMzSQtjuAxKKDEJnTyxRNNM4AyPawE9ZGbAuIF7A+xBJ+9DelJhU0MccEcoljc+7nObazsttAuJ+2Um/E4P1j/AOVd5tbhOD4k9j6urpy6Npa3JVRtFibm9na6rQ/0ZbPfjMX/AJkf8UEP7fbaOxSqE742xlsbY8rXFws0uN7kfGWw3N/fuk+VJ+yetzvU2TwykghdhsrJHvkLXhs7ZbNDSRo06a21Wh3S1TIsYpXyvYxjXPu57g1o96eNXHQaoJU6SX3DS/nB/ZuVe1a3a2LCcSjZHV1dMWxvztyVMTTe2XUh2uhXL/0ZbPfjMX/mR/xQV7ssKRd7GzGHUgp/sZK2TrDL1mWZs1suTJ8E9ni7zUdICIiAiIgzdLrCIM3WERBm6wiIMpdYRBm6XWEQFm6wiAs3WEQZul1hEGbrCIgysIiDN1hEQEREGbrCIgIiICIiAiIgIiICIiAiIgIiICIiAiIgIiICIiAiIgIiICIiAiIgIiIP/9k="/>
          <p:cNvSpPr>
            <a:spLocks noChangeAspect="1" noChangeArrowheads="1"/>
          </p:cNvSpPr>
          <p:nvPr/>
        </p:nvSpPr>
        <p:spPr bwMode="auto">
          <a:xfrm>
            <a:off x="63500" y="-866775"/>
            <a:ext cx="1790700" cy="17907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728" name="AutoShape 8" descr="data:image/jpeg;base64,/9j/4AAQSkZJRgABAQAAAQABAAD/2wCEAAkGBhQSEBQUEBQQFRUSFBQWFxYUFxYXFRgWFBUXFRUXFhUYHCcfFxklGRYUHy8hJScpLCwsFh4xNTAqNSYtLCkBCQoKBQUFDQUFDSkYEhgpKSkpKSkpKSkpKSkpKSkpKSkpKSkpKSkpKSkpKSkpKSkpKSkpKSkpKSkpKSkpKSkpKf/AABEIAOEA4QMBIgACEQEDEQH/xAAcAAEAAgMBAQEAAAAAAAAAAAAABwgBBQYEAgP/xABPEAABAwIDBAYDCA4JBAMAAAABAAIDBBEFEiEGBzFBCBMiUWFxQoGRFCMyYnKCobEVGDQ1UlRzdJKTs8HR0hckM0NTY6KywmRllNMlNkT/xAAUAQEAAAAAAAAAAAAAAAAAAAAA/8QAFBEBAAAAAAAAAAAAAAAAAAAAAP/aAAwDAQACEQMRAD8Ag1ERAREQEREBERAREQEREBERAREQEREBERAREQEREBERAREQEREBERAREQEW72Z2Qqa+Xq6WJz+GZ3BjB3vfwH1qc9kNwdLT2fWn3TJxy/BhHzeL/Xp4IIDwjZ2oqnZaWCWU88jSQOWp4D2rvcJ6P2IS2MxggBHpOzu5eiy/jz5KxtJRsiaGRMYxjeDWANaPIBfughSj6Ncf99WSHThHG1uvm4nRev7W2l/Gqr2R/wAFMCIIbqOjZT5T1dXUB3IuYxw9YFj9K57FOjjVNuaeop5RyDw6N37wrCogp/j276uo7moppWtF+20Z4/PM24A81ztleBzbix5rhtqtzlBWBzhH1Ep/vIQG6/Gj+C72A+KCrFluME2Qq6z7lp5pRe2ZrTk9bzoParAbI7jKKks+o/rUo1BkFoh3Wi5/OJUjRQhoDWgNaNAAAAB3ADggrvhXR3rZADPLTQ+F3SO5/g6d3PmulpOjZCB77VzOPxGNaPHiSpnRBD/2ttL+NVXsj/gvyqejZT297q5wb8XsY4W8hbX1qZUQV2xPo6VjATBNTzdwOaNx9tx9K4LHtiayj+6qeWMcnWzM/TbcK4y+JIwQQQCDxB1HsKCkCwrPbYbkqKsDnwtFNMeDox72Tx7UXD1iygjbHd9V4a+1Qy7CezKy5jd6/RPgUHMIs2WEBERAREQEREGQFIm7PdHLiJE0+aKkBPaGj5Lco78r8XcO66zuj3ZHEZeuqARSRHXl1rxY9WPDm4+rnpZmnp2xtaxjWta0BrWtFgABYAAcAg8mDYFDSQthpo2Rxt4NaOJ5kni4+JXvREBF562uZEx0kz2RsaLlzyGtHmSo52g3+0MBLYBLUuBIuwBsenc93HXuCCTkVeq7pH1br9TT00fyi95+sBa77YLEv+l/Vn+ZBZZFXSi6Rdc23Ww0smvIPYbepxA9imDd7tnJiVMZ30zoG3s0lwc2S1w4s0BsCLXP7kHVoiICIiAi0u2GPSUdJJURQOnMYuWNcGnLzdwNwOYGtlCFb0jK139lBSxjxzvP1j6kFiUVaPtgsT/6X9Wf5l76DpGVjSOugppBzy52OPruQPYgsQiifCOkRRyECoingJ4uFpGA+Ys63qUlYTjMNTGJKaWOVh9JhBHke4+B1Qe5eeuoGTRujmYx7HizmvAc0jxBXoRBXbejuZNIHVNBmfANXxcXxDvB9Jn0jxGqiYhXgc3TzVft9G6z3OXV1I33p7ryxtH9m53ptA4MJ49xPcdAh9FkrCAiIgLd7HbMSYhWR00Whebud+Awavd42HLvstIv1pap0bw+NzmOaQWuaS1wI4EEahBc/BsIipaeOCFuWOJoa0c9OJPeSbknvJXvUC7Cb/XMyxYoC9vAVDB2x+UYPhDxGvgVN2GYvFURNlp5GSRu4OYbjy8D4HVB6yVxe8LefT4WzKffahwuyFptpwDpHei36TbTvXxvQ3jNwynGTK6oluImE6AcDI8fgju5n1qr2I4lJPK+Wd7nySOLnOcbkk/V5ckG22s23qsRkL6qQkejG24iYO5rf3m58Vz6IgIiyEHVbt9i3YlWti1ETO3M4coweA+M42A878lbKjpGRRtjia1jGNDWtaLAAaAALidzmx/uHDmF4tNU2lkvxAI97Z6mn2uK7xAS6Lhd6m8VuGU1o7OqZgRE0+iOBkcO4chzPkUHc3WVGu6Deb9kIjBUuHuqIXvw62MWGcD8IekB4HykpB8vbcWPAqsO+LYD7HVfWQi1PUlzmAcI3jV8flzHgbclaBc7t7sq3EKGWBwGYtLonHi2Vouwju7j4OKCnyL7miLXFrgQWkgg8QRoQfWvhBlbLAdo6ijlEtLK+Nw7vgnwc06OHgQtYiCzG7bfHFX5YKnLDVaAco5T/l34O+KfVdSUCqQRyFpBaSCDcEGxBGoIKshub3mGui9zVTr1MTbhx4yxjS/i8c+8WPeglBfjVU7ZGOZI1rmvaWua4XBaRYghfhiuMQ00TpaiRkcbeLnmw8h3nwGqhHbjpAPfmiwxpY3Ude8ds+MbDo0eJ18Ag4TeXsZ9ja98TTeJ/vkRvc5HE9l3O4NxrxsCuSX71Va+V7nyuc97jdznElxJ5knivwQEREBERBm63OzG11TQS9ZSyuZ+E3jG8dz2cD9a0qINztXtPLX1T6icjM+wDR8FjRoGtB5D95WmREBERAXT7t9nfduJ08JALM+d9+GSPtuHrtb1rmFNfRtwq8tXUEfBayJp+WS93L4rUE7tCyiIPNiNcyGJ8spDWRNc9xPJrRcqoG2G08lfWS1Evpus1vJsbdGNHkPpuVOXSD2h6nD2U7T2qqTX8nFZzh63FirmUHvwLGpKSojqIDaSJwc3uPItPeCLg+auBs3jjKylhqYr5ZmB1jxaeDmnxDgR6lS9Tz0ctoc0dRRvP9mRNGD+C7syAeGbKfnFBNSIiCr2/DZz3Nir3tFmVTRMO7MdJB+kL/OUeqwnSNwjPR09QG6wylhPMNkHPwzNHtVe0BERAXvwTF5KWeOeA5ZInBzTy04gjmCLgjuJXgRBuNpNqqmulMlVK559EcGMHcxg0aFp0RAREQEREBERAREQEREBERAVk+j3QZMLc8ixmqJCDfi1jWsGnLUPCrYrQ7iPvLD+Un/aFBISIiCuHSHxAvxKOPlDTt585HOcdOWmX6FFakHfr9+pvkQ/swo+QF3m5PETFjVOOUokiOtvhMJHn2mt08lwa6fdl9+KH84j+tBbsFZWAsoOH3zUXWYLVaAlgY8eGR4JPsuqqlW43p/eat/IO+sKo5QYREQEREBERAREQEREBERAREQEREBERAVl+j9WZ8Jym3vVRK0W42Ia+59b3exVoU59GzE/uuA2/u5R382O/wCPtQTgiIgrZ0hKDJijX2FpoIzfXUtLmG/LkFF6sP0iNn+sooqlo7VPJld+Tl018A4N9qryUGF2+5qg63GqXQERl8hvf0GOIOnxsq4hTb0cMBJfU1bho1ogYe8uIfJY+ADP0kE6gLKIg4rfFW9XgtV8G72tZr8d7Rp42uqpFWI6RWK5KCGEHWabMfkxNJP+pzVXdBhERAREQEREBERAREQERZAQYX601M6R4ZG1z3ONmtaC5xPcANSu62I3O1lfle8e54D/AHkg7Th/lx6F3mbDxKn7ZDd9SYcy1NGC+3amfZ0rvnW7I8BYIKnYthMtNK6GoY6ORlszXcRcAj6CF41ZTfNu3NdCKmmbephbYtA1ljGuXxc3Ujv1Hcq2vYQSCCCOR4+tB8oiIC7XdFtD7kxaBzjZkpML+60lgPY8MPqXFL6Y6xBGhGt0F4Asrld2m1Qr8OhlLryNAjl7+sYACT8oWd611SDxY1hTKmnlglF2TMcw+Tha48Rx9Sp7tJgElFVS08ws+JxF+Tm+i8eBFj61c9Rrvh3a/ZCHr6dv9ahboBYdazjkPxhqW+ZHNBW2io3yyMjiaXPkcGtaOJc42AHrVvtiNmW0FDDTttdjbvcPSkdq93t0HgAo53JbsTABXVjLSOHvEbhqxp4yOaeDzwA5AnmdJkQERaTbLaRtBRTVL7e9t7APpSHRjfWSEEAb+NofdGJmJp7NIwR8dC93af8ASQPmqNl+9bVOlkfI83fI5znHvc43J9pK/BAREQF6KGifNIyOJpc+Rwa1o4lzjYAL8AFYHcruudTgVtYy0rh7zG7jG1w1e4cnkGwHIX5nQIQx/Z2eilMVVG6N47+Dh3tcNHDxC1iuhjuzkFZEYqqJkjDwDhq08LsdxafEKCtutw09Pmlw8uniFz1R/tmjwtpKPKx8CgiRF9yRkEgggg2IOhBHEEcl8ICIiAt9sPjcVJXQzTxRyxtd22vaHWadC9oOmZvEeS0KzdBdukqWSMbJG5rmPaHNc3gWuF2kHusv3Ve9yu9EUxFFWOPVPd7zIeEbnHVjviOPA8j4HSwiDBCi7eZuZZWl1RR5Y6k3LmnSOY25/gP+NwPPvUpLFkFKsWweamlMVRG+KRvFrxY+Y7x4jReJXN2g2Xpq2Pq6uFkg5EjtNvza8atPkVFGNdG9pcTR1RaNbMmZmt3DO0jT1IIJRSFiO4vFIicsUUwF9YpG627g/KfoWs/okxX8Sm9rP5kHu3Q7d/Y6ttKf6vUZWSfFN+xJ6iTfwJVpGPBAIsQdbj61Vii3LYrJ/wDmycNZJI2/vU+7ucErKSibBXSRSGPSMsLiWs5Mc4gXtyty8kHWLBCyiAiIgwSq3b8dvRWVPuWB14KVxuQdHzcHHxDdWjzcpz23w2qqKOSGhliikkGUvkzaMIIcGloJa48L2NtVXqv3I4pHe0DZAOccjDfW2gJB8UHAIuv/AKJMV/Epvaz+Ze6h3IYrJxgbGO+SRg+gElBwS9OH4dJPI2OFj5HvNmsYCXH1BTPgfRvNwa2pFtLsgbr4jrH/AMqlfZrYykoGZaSFjL8Xaukd8p7tbacOHggj7dluSFM5lTiGV8ze0yEWcyM6Wc48HvHhoPHlLoSyIC+JHgAkkAAXJOgAHEk9y+ioR32b0hZ1BRPBvdtRI3l/lNcP9Xs70Ee71dq4q/EXyQMjEbBka9rQHS5eMjyB2rnhfkAuNWSsICIiAiIgyph3Wb6eoDaXEXOdFcCOc3c6P4snMs7jxHlwh1ZCC7tPUNe0PY5rmuALXNIIIPAgjiF+qqXsPvOqsNdaN3WQk9qB5OTzYeLD4j1gqf8AY3ezRYgGta8QzHTqZSA4n4juDx9Pgg7VFgFZQFiyyiDFllEQEWLrnNqt4NHh7T7plbn5RM7Up+aOHmbBB0iLldld5dDXgCCVrZDxilsyS/gDo75pK6m6DKIiDFllEQERYugyviSQAEkgAAkk6AAakk8guV2t3nUWHgiaUPlA0his6TwvyZ6yoD283tVWIl0d+ppydIWH4QHDrH8XeXDwQdxvR32Cz6XDH3uC2SobfTkWwn/n7O9Qe5yxdYQEREBERAREQEREBZDlhEHX7Ob1MQorCKdz2DTq5vfGW8M2rfUQpCwrpJaAVVJrzdC//i8fvUHIgszSb/sMcO0aiM6aOiv7C0n9y9H9O+Ff4sv6p/8ABVful0Fm6jf5hbRdr6h/g2I38+0QFzWJ9JJgBFNSPJ5GV4A/RaCT7VBN1hB3e0G+fEqoFvXCFh9GAZDbuz/C+lcPLKXEucSSdSSbknvJPFfCIPpriDpyXabO738RowGtm61g4MnGcAeDvhD2riUQTthfSSbwqqRwPMwvBHL0Xjz5rpqff5hjhdzqhmvB0Rv59kkfSqxrN0Fn/wCnfCv8WX9U/wDgvwqt/wDhjfgmpk0PwYreQJeRxVZ7pdBOGK9JLlS0nzpn+zss9fNcDtDvaxGrBD5zGw37EHvbbHkSO0fWVxiIPpzrr5REBERAREQEREBZAWFv9hdnfd2IU9MSQ2R/bI45GgvfY8jlaQPEhB69kd2dbiIzU8YEQNjLKckdxxAPFx8gV2o6N9Tl1qqXN3ZZLfpWv9Ck3eJtW3B8OaadjA4lsMDLdhvZJuQOLWtafMkd6gI72MUMvWe7Jr3vYZOr8urtkt4WQY2w3W1uHNzzsa+K9utiJcwX4ZtAWX8QAuSKnui3+Ur6ANr4ZJJnteyWONjercOFyXuAAcOIF7FQRVuaZHGMFrC4locbkNv2QTzNraoO62Q3N1OI0ramGamYxznttJ1ma7DY/BYR9K4zGMMdT1E0Dy0uglkicW3sTG8sJF9bXCsnuIH/AMLH+Vn/AN5UKba7IVr8SrXspKtzX1dS5rmwyFpa6Z5BBDbEEEG6DX7DbDS4pO+GB8THRxmQmTNawc1thlBN7uC+9utgpcLljjnkieZWF4MeawAdlsczRqpD3A7P1NPXTuqKeoiaaYtBkjewE9bGbAuAubAn1Ly9JL7spfzd37QoIfW62R2VlxGqbTwZQ5wc4udfK1rRclxAJA4DhxIWmAVhej3sr1VJJWSN7dScsd+PVMOp+c8H9AIOB2i3FVlJSy1DpaeRsLczmx9Zny3AcRmYBoLuOvAFRwQrgbPbVQYj7rjYARTzPgeDqHNtYO+S7tj5pVXtu9mDh9fNTm+Vjrxk+lE7WM+dtD4goOfUk7Pbi6uspYqiOela2ZgeA7rcwB77MIuo2Vtt17wMFoySABACSeAALiSUFVsZwiSlnkgnaWyROLXDy4Ed4IsQeYIW/wBg93U2KmUQSQs6kMJ6zPrnLgLZWn8E+1TJvo3eCup/ddK29RAy5Ddeuh42He5upHeLjXRc50af7Su+RT/7pUEW7YbKSYdVOppnxvc1rHXjzZbPFx8IA/QvRsPsRLik74YHxMcyMyEyZrEBzW2GVp17QXQ7+fvzJ+Sg/wBi2fRy++U/5q79rEg+vtca38Yo/bL/AOtZ+1xrfxii9sv/AK12O+SoxRs9P9i/dmTq3Z/c4cRmzaZrDjZR77t2k/7t+g/+CDR7ebuJsK6nr5IZOv6zL1WfTq8l75mj/EHsK1Gy+zr66rjponMa+UuAc++UZWl2uUE8u5era/EMQe9jMTdUl7AXMbPcEB9rkA8jkH6K2u5v790nypP2T0GNut1k+FxRyzywPEj8gEee4OUuuczRpouLVg+kiP6jS/nB/ZuVfEBERAREQF3m5CrbHjVPm9MSsHm6N1vqt61wa/ajq3xSMkjcWvjc17XDi1zTmaR4ggFBYHpG4e59DTytBLYpyHWHASMIBPcLtA83BV5AVkNld7lBiNN1GI9VFI9uWRk1hBJ8Zrzo3vsSCDwJtdBuiwPN1mcZL5svukdXbja975fnIIewXdXX1dI2qpomvY5zgG52tecpsXAPsCL3GhvodFylXSujkdHI0texxa5p4hzTYg+tWM213u0dBTGDDnRSzBmSNsNjDELWDi5vZNuTRfUa2VcZZC5xLiSSSSTxJOpJKCzm4f7yx/lZ/wDeubx7pBvpquogFGx3UTSxZjM4ZuqkczNbqza9r2utnuU2ipocIYyaopo3CSY5ZJY2OsX6aOcCoL22la/Eq1zC1zXVdS5rmkFpBmeQQRoQRzQWB3a72nYrUyQup2w9XEZMwkL79trLWLB+Fe9+S4XpJfdlL+bu/aFa/o/4nFBXzunliiaaYgGR7WAnrYzYFxAJsD7F+3SDxSGerpjBLFKGwOBMb2vAPWE2JaTYoI62cwR9ZVQ08fwppGsv3AntOPgG3PqVupsJdHQmno3Nic2HqonOvZlm5WuIGtxx81CO4KkpopJqyqnpo3NHVRNklYx3a1kflcQeGVoPi7uX7b5d50nutkOHVT2siZd76eSwe+SxtmYbODWhvPi4oOu3a7q6nCqp0rqmCSORhZIwNeCebHC+lwR7HFeHpB7JdbTR1sY7dOcklucTzoT8l5/1lQ8N4mJfj1b+uf8AxVgtmNuKPEMKYK2ema6WJ0U7JJI2EutkebOI0d8Iefggq2rW7Af/AF+n/NHfU9VfxvDhBUyxB7JBG9zQ9jg5r2g9lwINjcWPrVjthtpKVmBQRvqaVrxSuBY6WMOBs7QtLrgoOe3E7xesYMPqXdtg/q7j6TBqYr97RqPi3HLXvdnNiGUVfWTwWbFWNidkHoStdIZLD8E5gfMnlZVOpKp0UjZI3Oa9jmua5ps5rmm4IPeCLq0OwW9OmrKNj6ianhnb2JWSSMZdw9NgcRdruPgbjkghvfz9+pPyUP8AsWz6OP3zn/NXftYlpd9tdHNi8j4ZI5GmKEZo3Ne24ZqMzSQtjuAxKKDEJnTyxRNNM4AyPawE9ZGbAuIF7A+xBJ+9DelJhU0MccEcoljc+7nObazsttAuJ+2Um/E4P1j/AOVd5tbhOD4k9j6urpy6Npa3JVRtFibm9na6rQ/0ZbPfjMX/AJkf8UEP7fbaOxSqE742xlsbY8rXFws0uN7kfGWw3N/fuk+VJ+yetzvU2TwykghdhsrJHvkLXhs7ZbNDSRo06a21Wh3S1TIsYpXyvYxjXPu57g1o96eNXHQaoJU6SX3DS/nB/ZuVe1a3a2LCcSjZHV1dMWxvztyVMTTe2XUh2uhXL/0ZbPfjMX/mR/xQV7ssKRd7GzGHUgp/sZK2TrDL1mWZs1suTJ8E9ni7zUdICIiAiIgzdLrCIM3WERBm6wiIMpdYRBm6XWEQFm6wiAs3WEQZul1hEGbrCIgysIiDN1hEQEREGbrCIgIiICIiAiIgIiICIiAiIgIiICIiAiIgIiICIiAiIgIiICIiAiIgIiIP/9k="/>
          <p:cNvSpPr>
            <a:spLocks noChangeAspect="1" noChangeArrowheads="1"/>
          </p:cNvSpPr>
          <p:nvPr/>
        </p:nvSpPr>
        <p:spPr bwMode="auto">
          <a:xfrm>
            <a:off x="63500" y="-866775"/>
            <a:ext cx="1790700" cy="17907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730" name="AutoShape 10" descr="data:image/jpeg;base64,/9j/4AAQSkZJRgABAQAAAQABAAD/2wCEAAkGBhQSEBQUEBQQFRUSFBQWFxYUFxYXFRgWFBUXFRUXFhUYHCcfFxklGRYUHy8hJScpLCwsFh4xNTAqNSYtLCkBCQoKBQUFDQUFDSkYEhgpKSkpKSkpKSkpKSkpKSkpKSkpKSkpKSkpKSkpKSkpKSkpKSkpKSkpKSkpKSkpKSkpKf/AABEIAOEA4QMBIgACEQEDEQH/xAAcAAEAAgMBAQEAAAAAAAAAAAAABwgBBQYEAgP/xABPEAABAwIDBAYDCA4JBAMAAAABAAIDBBEFEiEGBzFBCBMiUWFxQoGRFCMyYnKCobEVGDQ1UlRzdJKTs8HR0hckM0NTY6KywmRllNMlNkT/xAAUAQEAAAAAAAAAAAAAAAAAAAAA/8QAFBEBAAAAAAAAAAAAAAAAAAAAAP/aAAwDAQACEQMRAD8Ag1ERAREQEREBERAREQEREBERAREQEREBERAREQEREBERAREQEREBERAREQEW72Z2Qqa+Xq6WJz+GZ3BjB3vfwH1qc9kNwdLT2fWn3TJxy/BhHzeL/Xp4IIDwjZ2oqnZaWCWU88jSQOWp4D2rvcJ6P2IS2MxggBHpOzu5eiy/jz5KxtJRsiaGRMYxjeDWANaPIBfughSj6Ncf99WSHThHG1uvm4nRev7W2l/Gqr2R/wAFMCIIbqOjZT5T1dXUB3IuYxw9YFj9K57FOjjVNuaeop5RyDw6N37wrCogp/j276uo7moppWtF+20Z4/PM24A81ztleBzbix5rhtqtzlBWBzhH1Ep/vIQG6/Gj+C72A+KCrFluME2Qq6z7lp5pRe2ZrTk9bzoParAbI7jKKks+o/rUo1BkFoh3Wi5/OJUjRQhoDWgNaNAAAAB3ADggrvhXR3rZADPLTQ+F3SO5/g6d3PmulpOjZCB77VzOPxGNaPHiSpnRBD/2ttL+NVXsj/gvyqejZT297q5wb8XsY4W8hbX1qZUQV2xPo6VjATBNTzdwOaNx9tx9K4LHtiayj+6qeWMcnWzM/TbcK4y+JIwQQQCDxB1HsKCkCwrPbYbkqKsDnwtFNMeDox72Tx7UXD1iygjbHd9V4a+1Qy7CezKy5jd6/RPgUHMIs2WEBERAREQEREGQFIm7PdHLiJE0+aKkBPaGj5Lco78r8XcO66zuj3ZHEZeuqARSRHXl1rxY9WPDm4+rnpZmnp2xtaxjWta0BrWtFgABYAAcAg8mDYFDSQthpo2Rxt4NaOJ5kni4+JXvREBF562uZEx0kz2RsaLlzyGtHmSo52g3+0MBLYBLUuBIuwBsenc93HXuCCTkVeq7pH1br9TT00fyi95+sBa77YLEv+l/Vn+ZBZZFXSi6Rdc23Ww0smvIPYbepxA9imDd7tnJiVMZ30zoG3s0lwc2S1w4s0BsCLXP7kHVoiICIiAi0u2GPSUdJJURQOnMYuWNcGnLzdwNwOYGtlCFb0jK139lBSxjxzvP1j6kFiUVaPtgsT/6X9Wf5l76DpGVjSOugppBzy52OPruQPYgsQiifCOkRRyECoingJ4uFpGA+Ys63qUlYTjMNTGJKaWOVh9JhBHke4+B1Qe5eeuoGTRujmYx7HizmvAc0jxBXoRBXbejuZNIHVNBmfANXxcXxDvB9Jn0jxGqiYhXgc3TzVft9G6z3OXV1I33p7ryxtH9m53ptA4MJ49xPcdAh9FkrCAiIgLd7HbMSYhWR00Whebud+Awavd42HLvstIv1pap0bw+NzmOaQWuaS1wI4EEahBc/BsIipaeOCFuWOJoa0c9OJPeSbknvJXvUC7Cb/XMyxYoC9vAVDB2x+UYPhDxGvgVN2GYvFURNlp5GSRu4OYbjy8D4HVB6yVxe8LefT4WzKffahwuyFptpwDpHei36TbTvXxvQ3jNwynGTK6oluImE6AcDI8fgju5n1qr2I4lJPK+Wd7nySOLnOcbkk/V5ckG22s23qsRkL6qQkejG24iYO5rf3m58Vz6IgIiyEHVbt9i3YlWti1ETO3M4coweA+M42A878lbKjpGRRtjia1jGNDWtaLAAaAALidzmx/uHDmF4tNU2lkvxAI97Z6mn2uK7xAS6Lhd6m8VuGU1o7OqZgRE0+iOBkcO4chzPkUHc3WVGu6Deb9kIjBUuHuqIXvw62MWGcD8IekB4HykpB8vbcWPAqsO+LYD7HVfWQi1PUlzmAcI3jV8flzHgbclaBc7t7sq3EKGWBwGYtLonHi2Vouwju7j4OKCnyL7miLXFrgQWkgg8QRoQfWvhBlbLAdo6ijlEtLK+Nw7vgnwc06OHgQtYiCzG7bfHFX5YKnLDVaAco5T/l34O+KfVdSUCqQRyFpBaSCDcEGxBGoIKshub3mGui9zVTr1MTbhx4yxjS/i8c+8WPeglBfjVU7ZGOZI1rmvaWua4XBaRYghfhiuMQ00TpaiRkcbeLnmw8h3nwGqhHbjpAPfmiwxpY3Ude8ds+MbDo0eJ18Ag4TeXsZ9ja98TTeJ/vkRvc5HE9l3O4NxrxsCuSX71Va+V7nyuc97jdznElxJ5knivwQEREBERBm63OzG11TQS9ZSyuZ+E3jG8dz2cD9a0qINztXtPLX1T6icjM+wDR8FjRoGtB5D95WmREBERAXT7t9nfduJ08JALM+d9+GSPtuHrtb1rmFNfRtwq8tXUEfBayJp+WS93L4rUE7tCyiIPNiNcyGJ8spDWRNc9xPJrRcqoG2G08lfWS1Evpus1vJsbdGNHkPpuVOXSD2h6nD2U7T2qqTX8nFZzh63FirmUHvwLGpKSojqIDaSJwc3uPItPeCLg+auBs3jjKylhqYr5ZmB1jxaeDmnxDgR6lS9Tz0ctoc0dRRvP9mRNGD+C7syAeGbKfnFBNSIiCr2/DZz3Nir3tFmVTRMO7MdJB+kL/OUeqwnSNwjPR09QG6wylhPMNkHPwzNHtVe0BERAXvwTF5KWeOeA5ZInBzTy04gjmCLgjuJXgRBuNpNqqmulMlVK559EcGMHcxg0aFp0RAREQEREBERAREQEREBERAVk+j3QZMLc8ixmqJCDfi1jWsGnLUPCrYrQ7iPvLD+Un/aFBISIiCuHSHxAvxKOPlDTt585HOcdOWmX6FFakHfr9+pvkQ/swo+QF3m5PETFjVOOUokiOtvhMJHn2mt08lwa6fdl9+KH84j+tBbsFZWAsoOH3zUXWYLVaAlgY8eGR4JPsuqqlW43p/eat/IO+sKo5QYREQEREBERAREQEREBERAREQEREBERAVl+j9WZ8Jym3vVRK0W42Ia+59b3exVoU59GzE/uuA2/u5R382O/wCPtQTgiIgrZ0hKDJijX2FpoIzfXUtLmG/LkFF6sP0iNn+sooqlo7VPJld+Tl018A4N9qryUGF2+5qg63GqXQERl8hvf0GOIOnxsq4hTb0cMBJfU1bho1ogYe8uIfJY+ADP0kE6gLKIg4rfFW9XgtV8G72tZr8d7Rp42uqpFWI6RWK5KCGEHWabMfkxNJP+pzVXdBhERAREQEREBERAREQERZAQYX601M6R4ZG1z3ONmtaC5xPcANSu62I3O1lfle8e54D/AHkg7Th/lx6F3mbDxKn7ZDd9SYcy1NGC+3amfZ0rvnW7I8BYIKnYthMtNK6GoY6ORlszXcRcAj6CF41ZTfNu3NdCKmmbephbYtA1ljGuXxc3Ujv1Hcq2vYQSCCCOR4+tB8oiIC7XdFtD7kxaBzjZkpML+60lgPY8MPqXFL6Y6xBGhGt0F4Asrld2m1Qr8OhlLryNAjl7+sYACT8oWd611SDxY1hTKmnlglF2TMcw+Tha48Rx9Sp7tJgElFVS08ws+JxF+Tm+i8eBFj61c9Rrvh3a/ZCHr6dv9ahboBYdazjkPxhqW+ZHNBW2io3yyMjiaXPkcGtaOJc42AHrVvtiNmW0FDDTttdjbvcPSkdq93t0HgAo53JbsTABXVjLSOHvEbhqxp4yOaeDzwA5AnmdJkQERaTbLaRtBRTVL7e9t7APpSHRjfWSEEAb+NofdGJmJp7NIwR8dC93af8ASQPmqNl+9bVOlkfI83fI5znHvc43J9pK/BAREQF6KGifNIyOJpc+Rwa1o4lzjYAL8AFYHcruudTgVtYy0rh7zG7jG1w1e4cnkGwHIX5nQIQx/Z2eilMVVG6N47+Dh3tcNHDxC1iuhjuzkFZEYqqJkjDwDhq08LsdxafEKCtutw09Pmlw8uniFz1R/tmjwtpKPKx8CgiRF9yRkEgggg2IOhBHEEcl8ICIiAt9sPjcVJXQzTxRyxtd22vaHWadC9oOmZvEeS0KzdBdukqWSMbJG5rmPaHNc3gWuF2kHusv3Ve9yu9EUxFFWOPVPd7zIeEbnHVjviOPA8j4HSwiDBCi7eZuZZWl1RR5Y6k3LmnSOY25/gP+NwPPvUpLFkFKsWweamlMVRG+KRvFrxY+Y7x4jReJXN2g2Xpq2Pq6uFkg5EjtNvza8atPkVFGNdG9pcTR1RaNbMmZmt3DO0jT1IIJRSFiO4vFIicsUUwF9YpG627g/KfoWs/okxX8Sm9rP5kHu3Q7d/Y6ttKf6vUZWSfFN+xJ6iTfwJVpGPBAIsQdbj61Vii3LYrJ/wDmycNZJI2/vU+7ucErKSibBXSRSGPSMsLiWs5Mc4gXtyty8kHWLBCyiAiIgwSq3b8dvRWVPuWB14KVxuQdHzcHHxDdWjzcpz23w2qqKOSGhliikkGUvkzaMIIcGloJa48L2NtVXqv3I4pHe0DZAOccjDfW2gJB8UHAIuv/AKJMV/Epvaz+Ze6h3IYrJxgbGO+SRg+gElBwS9OH4dJPI2OFj5HvNmsYCXH1BTPgfRvNwa2pFtLsgbr4jrH/AMqlfZrYykoGZaSFjL8Xaukd8p7tbacOHggj7dluSFM5lTiGV8ze0yEWcyM6Wc48HvHhoPHlLoSyIC+JHgAkkAAXJOgAHEk9y+ioR32b0hZ1BRPBvdtRI3l/lNcP9Xs70Ee71dq4q/EXyQMjEbBka9rQHS5eMjyB2rnhfkAuNWSsICIiAiIgyph3Wb6eoDaXEXOdFcCOc3c6P4snMs7jxHlwh1ZCC7tPUNe0PY5rmuALXNIIIPAgjiF+qqXsPvOqsNdaN3WQk9qB5OTzYeLD4j1gqf8AY3ezRYgGta8QzHTqZSA4n4juDx9Pgg7VFgFZQFiyyiDFllEQEWLrnNqt4NHh7T7plbn5RM7Up+aOHmbBB0iLldld5dDXgCCVrZDxilsyS/gDo75pK6m6DKIiDFllEQERYugyviSQAEkgAAkk6AAakk8guV2t3nUWHgiaUPlA0his6TwvyZ6yoD283tVWIl0d+ppydIWH4QHDrH8XeXDwQdxvR32Cz6XDH3uC2SobfTkWwn/n7O9Qe5yxdYQEREBERAREQEREBZDlhEHX7Ob1MQorCKdz2DTq5vfGW8M2rfUQpCwrpJaAVVJrzdC//i8fvUHIgszSb/sMcO0aiM6aOiv7C0n9y9H9O+Ff4sv6p/8ABVful0Fm6jf5hbRdr6h/g2I38+0QFzWJ9JJgBFNSPJ5GV4A/RaCT7VBN1hB3e0G+fEqoFvXCFh9GAZDbuz/C+lcPLKXEucSSdSSbknvJPFfCIPpriDpyXabO738RowGtm61g4MnGcAeDvhD2riUQTthfSSbwqqRwPMwvBHL0Xjz5rpqff5hjhdzqhmvB0Rv59kkfSqxrN0Fn/wCnfCv8WX9U/wDgvwqt/wDhjfgmpk0PwYreQJeRxVZ7pdBOGK9JLlS0nzpn+zss9fNcDtDvaxGrBD5zGw37EHvbbHkSO0fWVxiIPpzrr5REBERAREQEREBZAWFv9hdnfd2IU9MSQ2R/bI45GgvfY8jlaQPEhB69kd2dbiIzU8YEQNjLKckdxxAPFx8gV2o6N9Tl1qqXN3ZZLfpWv9Ck3eJtW3B8OaadjA4lsMDLdhvZJuQOLWtafMkd6gI72MUMvWe7Jr3vYZOr8urtkt4WQY2w3W1uHNzzsa+K9utiJcwX4ZtAWX8QAuSKnui3+Ur6ANr4ZJJnteyWONjercOFyXuAAcOIF7FQRVuaZHGMFrC4locbkNv2QTzNraoO62Q3N1OI0ramGamYxznttJ1ma7DY/BYR9K4zGMMdT1E0Dy0uglkicW3sTG8sJF9bXCsnuIH/AMLH+Vn/AN5UKba7IVr8SrXspKtzX1dS5rmwyFpa6Z5BBDbEEEG6DX7DbDS4pO+GB8THRxmQmTNawc1thlBN7uC+9utgpcLljjnkieZWF4MeawAdlsczRqpD3A7P1NPXTuqKeoiaaYtBkjewE9bGbAuAubAn1Ly9JL7spfzd37QoIfW62R2VlxGqbTwZQ5wc4udfK1rRclxAJA4DhxIWmAVhej3sr1VJJWSN7dScsd+PVMOp+c8H9AIOB2i3FVlJSy1DpaeRsLczmx9Zny3AcRmYBoLuOvAFRwQrgbPbVQYj7rjYARTzPgeDqHNtYO+S7tj5pVXtu9mDh9fNTm+Vjrxk+lE7WM+dtD4goOfUk7Pbi6uspYqiOela2ZgeA7rcwB77MIuo2Vtt17wMFoySABACSeAALiSUFVsZwiSlnkgnaWyROLXDy4Ed4IsQeYIW/wBg93U2KmUQSQs6kMJ6zPrnLgLZWn8E+1TJvo3eCup/ddK29RAy5Ddeuh42He5upHeLjXRc50af7Su+RT/7pUEW7YbKSYdVOppnxvc1rHXjzZbPFx8IA/QvRsPsRLik74YHxMcyMyEyZrEBzW2GVp17QXQ7+fvzJ+Sg/wBi2fRy++U/5q79rEg+vtca38Yo/bL/AOtZ+1xrfxii9sv/AK12O+SoxRs9P9i/dmTq3Z/c4cRmzaZrDjZR77t2k/7t+g/+CDR7ebuJsK6nr5IZOv6zL1WfTq8l75mj/EHsK1Gy+zr66rjponMa+UuAc++UZWl2uUE8u5era/EMQe9jMTdUl7AXMbPcEB9rkA8jkH6K2u5v790nypP2T0GNut1k+FxRyzywPEj8gEee4OUuuczRpouLVg+kiP6jS/nB/ZuVfEBERAREQF3m5CrbHjVPm9MSsHm6N1vqt61wa/ajq3xSMkjcWvjc17XDi1zTmaR4ggFBYHpG4e59DTytBLYpyHWHASMIBPcLtA83BV5AVkNld7lBiNN1GI9VFI9uWRk1hBJ8Zrzo3vsSCDwJtdBuiwPN1mcZL5svukdXbja975fnIIewXdXX1dI2qpomvY5zgG52tecpsXAPsCL3GhvodFylXSujkdHI0texxa5p4hzTYg+tWM213u0dBTGDDnRSzBmSNsNjDELWDi5vZNuTRfUa2VcZZC5xLiSSSSTxJOpJKCzm4f7yx/lZ/wDeubx7pBvpquogFGx3UTSxZjM4ZuqkczNbqza9r2utnuU2ipocIYyaopo3CSY5ZJY2OsX6aOcCoL22la/Eq1zC1zXVdS5rmkFpBmeQQRoQRzQWB3a72nYrUyQup2w9XEZMwkL79trLWLB+Fe9+S4XpJfdlL+bu/aFa/o/4nFBXzunliiaaYgGR7WAnrYzYFxAJsD7F+3SDxSGerpjBLFKGwOBMb2vAPWE2JaTYoI62cwR9ZVQ08fwppGsv3AntOPgG3PqVupsJdHQmno3Nic2HqonOvZlm5WuIGtxx81CO4KkpopJqyqnpo3NHVRNklYx3a1kflcQeGVoPi7uX7b5d50nutkOHVT2siZd76eSwe+SxtmYbODWhvPi4oOu3a7q6nCqp0rqmCSORhZIwNeCebHC+lwR7HFeHpB7JdbTR1sY7dOcklucTzoT8l5/1lQ8N4mJfj1b+uf8AxVgtmNuKPEMKYK2ema6WJ0U7JJI2EutkebOI0d8Iefggq2rW7Af/AF+n/NHfU9VfxvDhBUyxB7JBG9zQ9jg5r2g9lwINjcWPrVjthtpKVmBQRvqaVrxSuBY6WMOBs7QtLrgoOe3E7xesYMPqXdtg/q7j6TBqYr97RqPi3HLXvdnNiGUVfWTwWbFWNidkHoStdIZLD8E5gfMnlZVOpKp0UjZI3Oa9jmua5ps5rmm4IPeCLq0OwW9OmrKNj6ianhnb2JWSSMZdw9NgcRdruPgbjkghvfz9+pPyUP8AsWz6OP3zn/NXftYlpd9tdHNi8j4ZI5GmKEZo3Ne24ZqMzSQtjuAxKKDEJnTyxRNNM4AyPawE9ZGbAuIF7A+xBJ+9DelJhU0MccEcoljc+7nObazsttAuJ+2Um/E4P1j/AOVd5tbhOD4k9j6urpy6Npa3JVRtFibm9na6rQ/0ZbPfjMX/AJkf8UEP7fbaOxSqE742xlsbY8rXFws0uN7kfGWw3N/fuk+VJ+yetzvU2TwykghdhsrJHvkLXhs7ZbNDSRo06a21Wh3S1TIsYpXyvYxjXPu57g1o96eNXHQaoJU6SX3DS/nB/ZuVe1a3a2LCcSjZHV1dMWxvztyVMTTe2XUh2uhXL/0ZbPfjMX/mR/xQV7ssKRd7GzGHUgp/sZK2TrDL1mWZs1suTJ8E9ni7zUdICIiAiIgzdLrCIM3WERBm6wiIMpdYRBm6XWEQFm6wiAs3WEQZul1hEGbrCIgysIiDN1hEQEREGbrCIgIiICIiAiIgIiICIiAiIgIiICIiAiIgIiICIiAiIgIiICIiAiIgIiIP/9k="/>
          <p:cNvSpPr>
            <a:spLocks noChangeAspect="1" noChangeArrowheads="1"/>
          </p:cNvSpPr>
          <p:nvPr/>
        </p:nvSpPr>
        <p:spPr bwMode="auto">
          <a:xfrm>
            <a:off x="63500" y="-1041400"/>
            <a:ext cx="2143125" cy="2143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32" name="Picture 12" descr="https://lh3.googleusercontent.com/_bPsAOV1Fht8/TUxvQcvxzII/AAAAAAAAAHw/otHphCv36Ss/coco%20chanel%20log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62600" y="4343400"/>
            <a:ext cx="2209800" cy="1066800"/>
          </a:xfrm>
          <a:prstGeom prst="rect">
            <a:avLst/>
          </a:prstGeom>
          <a:noFill/>
        </p:spPr>
      </p:pic>
      <p:pic>
        <p:nvPicPr>
          <p:cNvPr id="30734" name="Picture 14" descr="http://images.wikia.com/fashion/images/5/53/Dior_logo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3400" y="4572000"/>
            <a:ext cx="3276600" cy="1143000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5105400" y="5410200"/>
            <a:ext cx="3276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http://glamourdaze.blogspot.com/2010/10/1950s-fashion-top-five-designers.html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5334000"/>
            <a:ext cx="4059936" cy="9144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http://www.fashion-era.com/C20th_costume_history/1940s-silhouettes-1949-1950.htm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838200"/>
            <a:ext cx="3810000" cy="2895600"/>
          </a:xfrm>
        </p:spPr>
        <p:txBody>
          <a:bodyPr>
            <a:noAutofit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It was very formal and elegant it was tight around the mid section to form a slim waist its long and has a tight fit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50" name="Picture 6" descr="1950 Fashion history black silhouette dress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609600"/>
            <a:ext cx="3581400" cy="4419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86400" y="685800"/>
            <a:ext cx="3145536" cy="4038600"/>
          </a:xfrm>
        </p:spPr>
        <p:txBody>
          <a:bodyPr>
            <a:noAutofit/>
          </a:bodyPr>
          <a:lstStyle/>
          <a:p>
            <a:r>
              <a:rPr lang="en-US" dirty="0" smtClean="0"/>
              <a:t>The most memorable fashion trends would be the puffy skirts and the big hair also cat eye glasses and another big trend was wearing red lipstick</a:t>
            </a:r>
          </a:p>
          <a:p>
            <a:pPr>
              <a:buFont typeface="Wingdings" pitchFamily="2" charset="2"/>
              <a:buChar char="q"/>
            </a:pPr>
            <a:r>
              <a:rPr lang="en-US" sz="2400" dirty="0" smtClean="0"/>
              <a:t>http://vintagefashionguild.blogspot.com/2008/02/rockabilly-then-now.html</a:t>
            </a:r>
          </a:p>
        </p:txBody>
      </p:sp>
      <p:pic>
        <p:nvPicPr>
          <p:cNvPr id="32772" name="Picture 4" descr="http://t0.gstatic.com/images?q=tbn:ANd9GcSYqmW6TEbr5ZjOZq-o-BuzWN14NsZVTRP2EBJn4r2HqrAxNsCsb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228600"/>
            <a:ext cx="2362200" cy="2819400"/>
          </a:xfrm>
          <a:prstGeom prst="rect">
            <a:avLst/>
          </a:prstGeom>
          <a:noFill/>
        </p:spPr>
      </p:pic>
      <p:pic>
        <p:nvPicPr>
          <p:cNvPr id="32774" name="Picture 6" descr="http://t0.gstatic.com/images?q=tbn:ANd9GcSNflqRgTqUYKgm_LMY8JXXAhtKeIkoHX23yRoxDzdPaLjtpqlgW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28600"/>
            <a:ext cx="2286000" cy="2819400"/>
          </a:xfrm>
          <a:prstGeom prst="rect">
            <a:avLst/>
          </a:prstGeom>
          <a:noFill/>
        </p:spPr>
      </p:pic>
      <p:pic>
        <p:nvPicPr>
          <p:cNvPr id="32776" name="Picture 8" descr="http://t2.gstatic.com/images?q=tbn:ANd9GcQB7Y5BRithYOpVyARGV28hMjm7wknFWZnzu2rc5UF7Wt2muOtAbQ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3048000"/>
            <a:ext cx="2133600" cy="3429000"/>
          </a:xfrm>
          <a:prstGeom prst="rect">
            <a:avLst/>
          </a:prstGeom>
          <a:noFill/>
        </p:spPr>
      </p:pic>
      <p:pic>
        <p:nvPicPr>
          <p:cNvPr id="32778" name="Picture 10" descr="http://t3.gstatic.com/images?q=tbn:ANd9GcQAFYeX0eGCv0CfqkJpDT0vYm9D6ejLTiQ9AEFrhPrQaauQIC7_G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62200" y="3048000"/>
            <a:ext cx="2590800" cy="3429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304800"/>
            <a:ext cx="4059936" cy="4572000"/>
          </a:xfrm>
        </p:spPr>
        <p:txBody>
          <a:bodyPr/>
          <a:lstStyle/>
          <a:p>
            <a:r>
              <a:rPr lang="en-US" dirty="0" smtClean="0"/>
              <a:t>Silk and lace and polyester were the mostly used during the 1950’s</a:t>
            </a:r>
          </a:p>
          <a:p>
            <a:r>
              <a:rPr lang="en-US" dirty="0" smtClean="0"/>
              <a:t> http://www.fashion-templates.com/fashion-history-1950s.html</a:t>
            </a:r>
            <a:endParaRPr lang="en-US" dirty="0"/>
          </a:p>
        </p:txBody>
      </p:sp>
      <p:sp>
        <p:nvSpPr>
          <p:cNvPr id="33794" name="AutoShape 2" descr="data:image/jpeg;base64,/9j/4AAQSkZJRgABAQAAAQABAAD/2wCEAAkGBhQSERQUEhQTFBQWFxUXGBUYFRYYGBgZGhgWGBYXFxcXGyYeFxkjGRgWIC8gIycpLCwsFR8xNTAqNSYrLCkBCQoKDgwOGg8PGikcHBwpKSkpKSkpKSkpKSkpKSkpKSksKSkpKSksKSkpLCkpKSkpKSkpKSwpLCwpKSkpLCwpKf/AABEIAOEA4QMBIgACEQEDEQH/xAAbAAACAwEBAQAAAAAAAAAAAAACAwABBAUGB//EAEYQAAEDAgMGAgcGAwYFBAMAAAEAAhEhMQNBUQQSYXGB8JGhBRMiMkKx0QZScsHh8RRikoKDk7Kz0iNTosLTQ2OU4xUzc//EABoBAAMBAQEBAAAAAAAAAAAAAAABAgMEBQb/xAAkEQEBAAICAgICAgMAAAAAAAAAAQIRAxIEITFRE0FhgRQiQv/aAAwDAQACEQMRAD8AOFAFUqwV98+RXKiiiQWCqVqkhoUoVCrQaKlEQCDRTdVKSgLKrdVhWgBhWQrUQA7qpwRqIBZahhMKqE5QUShL00hC4KoQfWK/WIHYaPB2Um9AndSbGhYbJstbWBvPVVIAgLLiY6ytuRmYuPxWTExkGJicUpzuKDkV6/n4j6q0EdwontWnRRBCFArZCJUBQqSloxyrS95WHI0Y1JQSrCNAUqKkQSCBQNVhEAlsBCKVfqioMApbgCoE7+HKsYI1U9oCSFCFo9WFXso7AiFRanl7VXrAjdDO5qAtT3Y7dEYI0VdqCcLZ5qUeJjBBi4yxY2OjW/dOQ3ExdIWZ+IkPxkt7+801SGl6EEJYdor3uaRjlRB6wdhWgOmFYQ7yY1rjkVpazUomjA1ICvcaLlT2gKDUQw0Rx2C0ePJQ7b0yyS7X9QSLGAdEYwOICxu2+l9UrE20xfRGsqenSOG3WVXrGhcV/pDjQoXbdqahLp/I07Z2tugQnbeS4n8XNkDtq7Kv8cGnbftvFL/j63XGG1+Ch2lPpBp2P43r0Qnbu5XGO1dygO1p9YrTtO29V/Grh/xPRV/EcVXWDTtfxir+Kmy4+HjFxgCSeq9BsOxerEujf+XJK6xhWHbPgRV19NP1UxscA3S8baNVgxtoBvAWN+6JDcXaslmxMcapL8cnMfog3+4StXIZ6wHQ981Rd3ZL3vBTeS2NCGImYLHOO60FxOQBJ6BKPRek9A/ZvHGLh4m8xrQZd7UktIMiM8lHJyTDHdVjjbXG/wDxeN/y3eBUX0vcf97/AKj9FFxf5l+o1/E8MfSDWiRA7qa8Z8EjE9J6HUCvAma8vNcF+15yfPqBFYpPSsIDtX7/ACdnwrlRepqObo7Z9I84km2Rt5pLtt45RY+NFyDtXHXXqDn48LIXbRJv4x53Kc0OunUftZymvHTTjn1S3bUc8+GYzHzAXPOP56XOhzlCcfnofmNTqmem520/rn515oDjden0WJ20fv8AuhOL3aOCY02+u7v+yU/E5LOcRQOy+hPzujR6MdiR3+aEbUePfFU3DB48K/qUQwK0+aoek/i0PrymjZuEdUTdmRoeiC48UTCeK0twNY771TW7Iq0TI1pTMLBLiAJk6LY3YyTETK62ybK3C03iL/OIrHekrLKYhPR2wDCFavNzpwB8VeNtN57CXj7Rr4QQTSQa9PKqwY203qeW8J6Vv0WH8lqmYmNW3TPkfyFVndjE/VJfja25D6+SWMXp1JHnCm1Uh293CkpYOk8BCkn9e/yUqM3lN7uEsjnKPBeJG9O7I3qZEwfL9EB1/s96IZtJe1zy0tgwACSCamsfovd+jthbg4TMNrnO3BEmpIFII793ocnoz0TgYZ38Jm65wA3gXiRexNNfEZLoOJmkRn8p1y8uAXj8/NeTL18fTqww1DYOrf6W/wC5RZ95v3v9NRc21+3xX1vcftCre7Pj5X6rOH9/oik9jRfSubRxxeccIj6IfXcRwmnzogjVWGk6KpCEX/r3ZQg/tQdAoMPmnMwUy3ogDuo/ZMazSe+GS1YezcJPei0M2a1u+KrSLkyNwu5oU5mBFPJa2bP8+7powD4fLPqmnbK3AB5ap7MDxT24OUDVG3CsmWyhgzxRNwc87d6LQ1kFEG0PNMiPU9/qmYWzkkDPu6dhsmAml4Ap3rGqVyERuGMP8yVk2jaJ+cU8a3FJ15JO1Y+pyuTlwpHT6LnY2PrJt0+sdFz37qpD8TaspgUpTM6ET0z8lmxMelKG0TFeAP7DRIfim0OHUZ8ggaeyouTSQ8Yg4TWuYzvYqhiZ/kLZpI8OH0RT2PqlKNHNxe9eYR7/AHH1WcO4+InzRjEAz74Jkfh4bnkNY0ucZhoE2Em3Be3+ymyvZhEYjXslxlpaIOjgTdpkeGhXF+z/ANnsQ4mHib2GcMySN8zukGrSB7LgROtCvZtZAjjU8TeBpeQNXDRef5XN/wAxvx4fujnobyCL8MsvL+UqevAqbXmDcXFOXEiubRIlvHwif1M55/2kHgKzMzIpP/bXk7Ig8Dc/fH3v9H6KKbv8rf8ADb9VFOoHxZuz6d5QibsvCPLvRdDDw7D8/DxsTxRNwuHIUj+YHQL6nTg7Vibs3Zj87hMGBzPNbfVcOppINjEWy6Ixg1rNfDg4o0ntWRmCPLPTT9tE5mD9en14LS3BmvhT4qTKMYenPrSRKrRbKZhfXvimDB87JgbSRnb8xW9UwtA1pUJkW1vgRA5prRY60UECbUg9JyUcYB4EHlX9EBYdbgYuigR1VO+Lofkqe4VjUIgMJqeQ+amHhz0Vtw5JmgplwnPxQbRtIbIGQ14ETOnEangs8s/eho7FxN2gP68dYouXte35E5dkf7vmlbTtue9+edJg66HLnHPxdqif0k9MzfkouWmmOJmNtPEzHEeJvEdTJWXExZzmKUGXSDp4E5pT8UZ0qKfWnmlnaB2Pmscstt5if63jHy4/kp6080hmNzI6xP5IgAeHP6pDRoxdDHAW+isOyrynlkg3eBBGcZcUYAH6AdwhNWH8z5fuur6H9BHaZ9pjQCG1mSTkB+tyFn9G7B65+4HAEgkb2cZDivdegvQv8MwgvZibzifdiJDaEkyWn2a5Eg1Exlz8v4sfXyMMd326Wx7H6vDw2AtJDWgkUkgNEgTSTBHEjJxh4y93jeLCo6R0AzaUveFzEdM7y0HSSQNXi7QrIJFdaGBvSDpFTMyKSd4WcvI3u7dUmhPHl1GfhnSdR8KjnT1zkE1PzvzNLOhLImlTWkERlSRMm1THwnMow48Kx7QkTStu41LCgEb2H97B/rxP9ytP9UdcTwwlEg+a7l6d570dDdG1v5QeOToFss1YYRxNx9SZpIRAXORodSJiOEOr1X1TzVtjLnH3rSOX0RNZl0J4ZWzlHunSpnkDl0IKkgW58gb80Etrc7aW94WI8tETLTWtR0uEJEUymCeUkHyV8ZIiHW0IDhxQBQIHRwtwJ5KyYcOBjLMIGstNgYHIgkfkhMwNS08/ZPjkmBsdqdW91UBpW7mzpaa86qPeJzoWO8T+ivCwiehcPzCVAgZ3uTfyTvVRV1Z0ieRVAhg1IEcO5+R0WLatrzpztTjxU2/Rw7ats06RWagiJ4gHoFzMfazkRF58pBF+Zik2oBn2jbNevcdIjncrn4+Ppe1ufyqaZ8ljl6+G2GGzcba5qeflAj+aKEzSwWbFxczfTTRLOJw5UHiltGZWNbSaEGk9Rx7KYMONOR624IASbePLsJrWde78UKtQRaO9OSazCGh+kK8PDjQeZWkA9x2VcjK5Aw8HKtNR9TSFqwNnBIEgSRlPyqeVzbghZh6/KvnbzC9N6L+y7pa/fLd0tcABWQZLb3pE8W6ozyx45uokuTZ6C+zIY8Yhxg4FtCGUO9BafarIIbkLhdr1UHKkaxWTEOB3RU5n2XuzaixMObQRFJplI0yIHI3lqY1xGRzmYNxJka5xWSHDNeNyclzu8nVjjMYXuk33soycDUToSIIj7zXT74RA1iJGoJGQEbwvdvtXhzD8JKqK0k3mpExcCQeU6+rdkVRNJy4DnQgWzpkN9twFipC5sSCBQ1IkWPgKmhgwXDIK8zcE5VrWaQRXeFteD1A4i8SYismtoP3vKYPxFUG0rUD+nLSsRw906sCYV6tv/s/0Yv0UWz1R/wCUf6gokHznxiCYzIztorGtCfkYdbgYtxRWOXdvEeaE5eXG5aa3rI6r6l5i5EwPHgZ3TxtCtrtfdrPKzvkD1VNOsQbARYwPIkIXPzNTpkIo4GKfugCiRoCCKXpJb5FWSDe0zHB0zPUKcIl00rSW1H/SCiwxNBmQDTIwREWqD5I2AkGxFYiNC3PwaiLOd5ng4H8yfFOwcKk6x/VZwTfVtbeO61CexsvCwYFTlBnItrIytKLF2oNFPyFgPEzA5pO0bZ3zqQekCNJXK2rb4zFuFbzOev8AWVnffyqTZ+1bZe/f5RnxitVzNo2zx78euqRtG16xTI+FevzKwYmPOvKVnc2+PHs/F2jvu3NZ3P8Ap0Epbnn8uPFVvfosnRMdGfJGK1NkoaLSwZ/QW698U01bYPLLvv8ANaGNv4xHhJV4eHxjjWIzImw4mNE8YUcxWItbW2dVUxZ2+lYWGOwfkKlPw2aA9O68iVbWcJ8+HDx4mAuv6M9BPxwS3daBSXSLRJhosJE2uCqtmM3lfTL5H6O+zTsZrXbzWhwMe8TSeEWDjx3CvYbPspa1oJL4ESXVAFAZGVhIy3Ck+i/RxwMJuHv7zhNqVc4kBjsjvD2f5mxZwWwMAgzT2puWa0J+EAmNGOcK7tPG5+e8mWv1HVhh1i5tB46eIngSR+MaITTKDa4nK5NiCInXcJuUzy4AyTa7szMdQDZxQB16CINASBEQZETuxFRZpNJYudYXN3RIgjPSKmRAqACf7JP3KW4SbEETUX94SNN7eubTGT6R2d97kN4mcopvb+Q+Ix/6gSyRcxAzO6dBQjKCK/dinsGFsGCxNI1Apwn+WDTh+FUHG4mQeG8L3Bsd7P7wOTlRbBiufOZqTnM6wJDh8SDGAN92IJrO7b79mtggToQ4GWlMChn/ALH9D/qor3sTTbf6XfVWl2DwwbpkaWvEt85CCkZgHTQyJnUOi+qe63iPpHVKePP87+Bqvq3mKJuLchr7JHiAeisOrW+gqaey+/RUKzmLnS0O890rRgYBrMDuJ5FAA3ANtI8RBEniKaLUzAAFYAGXAEkcorUaqeua2yyYu2dbClagyfOB1Kzoa8fHDZj9cr95hc3atsOozm2vyp13eMrJj7XT9fMeXg1czH2o6+Z7OXgEl4Ybado202ytcW+f7DVc3G2vIfKk/Prw4peJjT+yQ9xKiurDDS3OQEq9xMZgSo013IW0980bcLrHmewtGHsnca386BasPYwMudOffHlVPqm8kZMHA653ifoFqw8Dp4V708Vrw9kN6+A7+nFaMPBi2mmX0ueflUwYZchOFgHOaZ9b5i/SlJutAZF+cTy8OdZm6sYdb6nThlrMz4rbsPo1+K6GCoFZIEZEnQgkTdXqYzdZ3LfpewehX4xIYM4kkATU5fFAy43uvVehPQz8FhDy0kukQN5tREmgJEEyLFpkQQYD0D9n8TBOIcWIcGeyDIMF0+8IaQ6IM0IEyDK7e4RA1r7O6KyTRptJkga7zcxPj+V5He3Ce46OPDXsku9r4gB7NSDWjSC68TDXTYhjpEkiNbnR01NrySSWn4t7edE+8MQfFBay12kRcCkAGBAu0Cafdp7zKwMIJtnHGYitpo2XWkMfmV57coiRFOR4RTezbx0c03YoZFJN6mN4zJj3jEyNbtcPiCYIyAHJt6yIFL+1SPvNzbAnCqK8oyFIyM5Vv7hypRE/DlSGgF9BAmJIt7om8FrvhTN+gvW44mlRkaHgSHCzlT2AintcYkggnIC8l3sxcvbZwQTSCG2GfsiQJqaxEe0bjcdkUBfqy0Sd06CQCBSm9No3RlTcORSwYq2mdG1mSZrSbmKfG3MJ5bcGBakW4xFcxFcwklhNbZ35TWw+Guoa43KYK9Y/7mF/8l3+1RM9QdW/4GJ9FEeg8kW/NKOHkcz8wM/A9E5r1ZHzX1LyiMMmJOkjnEFC/bYEDpHyV4mCctPnMnwWDGPDpw+qaoZi7ZlfvW/7LHjbQYM17v5+ZQYp8J76rO5x715580rFyAxdonw18rrM4E/RPcMvy7kqm7POR+ulVNjWXTKMGUxmyz33qfLNdDC2Q8e+zzg5BaG7Jw0188/3sTadHeRzsPZK999Vqw9l1p3yXQbssfrl5RNU9uCNFWoyue2LB2TTunPz4LS3Zufl3ZaW4ffffzJtb3335S0bpLMDh8r/AFU9VFYjh9NVoA7jS9LpmDggua0uDQTG8RbjEpWyTYn0y7JsZxHhjSJdMHKbx+Klsz4r1PoD7PnAxBil8jdcA1rTpN8vdIg0kEWV7D9mGsxGPLyYJlpbAPsmZPCZpWKg0K7u8QfnJjP2pMEEkwCdSx9Aa+P5Xl9/9cPh18XHr3UcWwK0y+KkEg1qaTANS3eBq0EViP4C4zkGg6kWrpDroQ6LE9Q0GpqNAd4GmTmkWMlTMRwNXEyaGPK1vijQvFYIXnR0GCt5ig0NTN6Qd6LD3oNn0oYxBAkZC5ArJsZMRMDg5tw1JxBNwIN5qHSN0AwBI9rcJiS17TxAuxPxHOPjNc3OgFxIgkRD2tPxAoNocwGdLXpYZg2jdPH2XIQzdtESaQIMk3EazGsubYghQxdIihoDxORiIMxaC9ugQ+uNqyMiRcGIrX7on/8AmUyMmsiBka0oBWfukRlVoBu0lVMmNDcDOTdozJnqSLPCWJIkb1YIkOoamwEAe8d0R8bfjCFrxFmkC5BkAfjGQluktc112lANaegi0mbXaTUD3c7QbtKW4gDPWInlSxcfazuXNzCreJtnXdpIiabkQDMmKVDh8Sp2LWocDBqTEWrIoKx7UmJY6aFGwV/Et/5jf/ln6qJvta7T/gYf1Vo9k8IzG76EU/VasPGHnPnK4jdr0Whm1HvupX08sedXXBB75BLxdlDu+5yWXD2pPwtp4hVtOmXE9H8+/l+pSHejTX9B0+fiuwMSUUBVsbscRvozgOXeXD6JzNi18fqe7LqqbqNnusLNk77ppwTRhd178cuRWrdVbqWyLGHHDvj3fUxYamAd99EJSCBihb3335RRcl4j4EpGPfA96Yz1/e69bhfZvBlrv+IwiHN9sULSDWQYg0PQosL0Lgua3ewQC4WBJqRNDIuJIMZELolwzAAtebCKTf2Y5tJ0heL5Pld/WG47OPi17o9wNtSKACBnkDQQ6YyBJFiELm3oLZNMaAgTJETHAubdtKJi8QJmZOmdyLEnMQ64ULKmJuZHsybzMihkCRYFoIoSvO17dAMTCGZrXMjISCQZoN0yB912UIX4cCJzHO+QJgPmeG8HAgynPbJB5G0HOL9acSNFTgSBbiJpEXnMU5xGbKuhmxcJxEAhpiPc3hY5SJZBNM2uOlAINHQKTd8+J6wSLzhuisDU7DNYve8TUTrBivPg4wJqcoypqDTiCMtN4XAQGRw9k8JIO6BczO7EznlLgQPeCuCbkRy3mkDSYJESCIPsmBVoK0Nismny68swLQ64VEGwqRegmhJJAByNYi/MJhlcINjexkGaC4sd6ASBG9uOqHVP1c1pehgfzcbEb3s0pvtyCo4LokAWsQYI3aEfeEACPu8cMQeLhi9N7U+yTW0j+zWLw6xIQC3jwMC/IZkBvMaMOdArZvgCQM7NqIgGkfebomyDlUiJDdZpuzb3vZFbilEL8L4TBGdYmtAM/umRX3XahGi2D+BGp/xf/rUV7zdMT/Bwv/GolobfJvX98PorbtHE8O9FmJ68Pqh9adKd+AX0G3J126LNpPVaGbX3dcYY3KEQ2g9/kqmeiuDvs2vv6p7du776eC863ajz7+ae3azY98ytJyI6PQN2tM/ilwG7QRmPFObtFamnL8vzVTNNxdr+IHBT14XJG0g0+SJuN17+afYtOl69R2J1WEY2iZhYkkAyBMUBnolctDR5xoXtMH0dhQ0nCaDAlsTJDfaaJo6WmRyXLwfQmDXeJIkAS4ChFDfWh5rtNLYDRIjdid4uAmGmcy18jkYXleX5Ez1MHXx8fX5awRQAGBNBFQNBr8Q5FEMaYqa2In8VOkkdVnbjagAaTavtUP3XV5HRV665qAPesY5VEQSHCbtcvPdDU1x/asTBEDMRJ4gkIXEzTd42pAzgVprdp/lCS7EvvUpllu1MVrBIcM90kZlW50GZj5ik0nT3gDdpINlOiNGJIrU6ZjUEitKV0IN1HUNToBlWZ5XAr94VulPfAp86CLmLkAGeLTRFJqI1FSYFc9INORH3alMzeBMg5iK51jn8Qj8TTVV6weWpjUQRcQJnQb1wlCgPhU1uAZOppc3Ad8VBJmPeGQMAEzJiROY/qBFkga80rek2PHIGPl0KAO6nO45RNWiJ57urFbwNM85i1I/s5fdpcJQxa6RnvDwmbzE8d0/EVQMJNjrr5nK8eLTZxCUSMo40GYNADMC98pblS+FK6DnpeRNNN4X3UD7ZZ5kDUS60ZzW28MwloBOGDM6RW5gi7jnap/ldk5U4yMybUihEigNjM05ixTKZCusc6SNPaGWYk0KWSI9mosaggZ2uKVvYTcJ7IP8AEt1Z/TjKLTB++7xVo2HxEjigNKyUT3JZC9xhEmvdUPrO6qEISUlyGHE7CtuL1WdFKJT6xqbjcx3UprcfjPLNYg9GMRVLWdwdBuNGXjQpzMXv6LmNxT+qc3G70Vys7g7Oy4LnuDWAuJyAErtej/s7jbzXEAQ5pgkmcxYZxC4/2VJO0Dd94NcRWAaW817FrgBkAdD8Lqg3NnCI4rl8jybx3rF4ce/bXiOFIlrazb3XTMRBlj4JmU1m0E3vXlIH/EbJBgObB87rA94Bk70DeMDQ+ziD/uR4WJBgVMgX+JslrhP3mUXl/Lo03hoBBrMggigJil77zKHknNxZcTJpECCRWdwzW1Wkclyxix7Nd2l6Qx3unIey6n7rR6zMyLzEGlni2RAdCWjaRiChoKCHEGWgTu5CjSS05wb1UAcKVaBXIxBsBWNx3/S6EgYxsYJrcwXHMCCIDm1teVGY4FN4GIqRQ0/4ZJIs5vsGtwhLS55mtKza27cCRPskkibtcdAmTFiKZgFwGW7ANQAerCsuDQgtpSxkHRswax7p6aI8J/E8JvSlaVLSd3iDKNBogTfd14RSa3AEjiCDkpANIHhWPZBF7zE8mHMpDSKAANdS+UUqRk2YiatcET36zNMwbUiSPagGCcwZ0S0o4DMyJ4GZmZobzWovvfeQv6A100pcaZafhQtdpA0EWintRTh0ByRl2c9/qfOmaQLcDNRHMDUZgwDxydu0glDv1ADiOMSJrUFwiKSG82q4NTYXppFa5iPKcwEFQY+YOuddfOCgL3mxmORdS01aAfu14Ncrd7MCv/cDNI3pAM6EVMWchxWEmJNbW6AC2tOYQsfAOQHhS/SP+kjRMgQzXA/wsT/yKLR64/fd/UFEf0NPjRbwQHui0eqlV6pe91csrG/DSy0racKO6oHNS6rmbGQotBw0ssS00mWySr30RYhIQraw5d37L+jmY2I4YlQG0rEmaA+a4+yej8TFMYbHOMgU4r2v2Y+zmJgh/rgAHhpEGoImKi1brLl5OuF+ys27Ww+jsJnuYTMPQySQHccodRMdiQS00Bk0rANHtroYPVKxHECakaSKA0eOjhKA4kiTeZNyKUfpcQV5WWVy+VCdiGJNS0zRtyKPFNW1VjGqRMCwmBHxYLtCcpQOcWmBJIsZBkgGHciynRU7EgVMNNBxmuG6sWMtUmczHcamAIDs6NfR4nQOqnHaCCKAuueLgIIF/ebVYDtJPtSd0e0WiTAPs4raDI1CLD2mTSC60aubVs6bzUg3h9SAYENHEZ4TiKfhKt2MI4Zi8An22xFmvgjgsAcJuWtAzEew61Rm1/gnet6wDIrcSMRpoSZFVWybWvnIO96QJoab7QAbEQR11TGOgyCSbz/ZMSDHvNoeKwh4AgTNACSIcb4ZuIp7PNEzHJOgMEGSCAT03i12SYbsLaJFDIpU2rIbJjP3D4pjXCKQK0p0sNPdOohc8PBo6vvSJ5DEaBWKQ8ImOgnMnL7xilZMB7eFwUE3l4BPw2NwJyrrHulEMaZg1y5TEGDQ5HjunJYxtMEUAGp3Yk+66Zrve6a3hPiYN5tNeFb8jxqkGnf8PPwOcx1p8SgaIziaHpaAJiAb8QsoxaxWosTHAW4wD/ZTW4pkgwOeY8BNb8QNVJidymenj4+c6q71r1geItMyec6osMtNpHG314+aXiNBET1pQRWc4v05IBfq2aD+gqJ26777vFv0Vp7J8gN1R9081FF9FXGvI9PzQ5jl+StRSotyX8KiihWLO5EVFENnrfsR/wDrx/7HzXpXXP4n/wCYKKLz/JOfKx73XF+SDG9534j/AJVFFxLZsD/0+eF8lmw7dB/qhWokf6N2y5/vf8pVMuP7lRRBD2qw/A/5pnpD3j+Mf5AoogBwvdH4cL/MUW1+8f778lFFUDU+/wDeN/0ynYHut/Dh/MqKIpUOyXd1/wA6LaffP958gqUTpNPpKx5Yv5J2y+71d8gqUU/oCfcfif8Akn7P+Y/1CookZSiiiCf/2Q=="/>
          <p:cNvSpPr>
            <a:spLocks noChangeAspect="1" noChangeArrowheads="1"/>
          </p:cNvSpPr>
          <p:nvPr/>
        </p:nvSpPr>
        <p:spPr bwMode="auto">
          <a:xfrm>
            <a:off x="63500" y="-1041400"/>
            <a:ext cx="2143125" cy="2143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796" name="AutoShape 4" descr="data:image/jpeg;base64,/9j/4AAQSkZJRgABAQAAAQABAAD/2wCEAAkGBhQSERQUEhQTFBQWFxUXGBUYFRYYGBgZGhgWGBYXFxcXGyYeFxkjGRgWIC8gIycpLCwsFR8xNTAqNSYrLCkBCQoKDgwOGg8PGikcHBwpKSkpKSkpKSkpKSkpKSkpKSksKSkpKSksKSkpLCkpKSkpKSkpKSwpLCwpKSkpLCwpKf/AABEIAOEA4QMBIgACEQEDEQH/xAAbAAACAwEBAQAAAAAAAAAAAAACAwABBAUGB//EAEYQAAEDAgMGAgcGAwYFBAMAAAEAAhEhMQNBUQQSYXGB8JGhBRMiMkKx0QZScsHh8RRikoKDk7Kz0iNTosLTQ2OU4xUzc//EABoBAAMBAQEBAAAAAAAAAAAAAAABAgMEBQb/xAAkEQEBAAICAgICAgMAAAAAAAAAAQIRAxIEITFRE0FhgRQiQv/aAAwDAQACEQMRAD8AOFAFUqwV98+RXKiiiQWCqVqkhoUoVCrQaKlEQCDRTdVKSgLKrdVhWgBhWQrUQA7qpwRqIBZahhMKqE5QUShL00hC4KoQfWK/WIHYaPB2Um9AndSbGhYbJstbWBvPVVIAgLLiY6ytuRmYuPxWTExkGJicUpzuKDkV6/n4j6q0EdwontWnRRBCFArZCJUBQqSloxyrS95WHI0Y1JQSrCNAUqKkQSCBQNVhEAlsBCKVfqioMApbgCoE7+HKsYI1U9oCSFCFo9WFXso7AiFRanl7VXrAjdDO5qAtT3Y7dEYI0VdqCcLZ5qUeJjBBi4yxY2OjW/dOQ3ExdIWZ+IkPxkt7+801SGl6EEJYdor3uaRjlRB6wdhWgOmFYQ7yY1rjkVpazUomjA1ICvcaLlT2gKDUQw0Rx2C0ePJQ7b0yyS7X9QSLGAdEYwOICxu2+l9UrE20xfRGsqenSOG3WVXrGhcV/pDjQoXbdqahLp/I07Z2tugQnbeS4n8XNkDtq7Kv8cGnbftvFL/j63XGG1+Ch2lPpBp2P43r0Qnbu5XGO1dygO1p9YrTtO29V/Grh/xPRV/EcVXWDTtfxir+Kmy4+HjFxgCSeq9BsOxerEujf+XJK6xhWHbPgRV19NP1UxscA3S8baNVgxtoBvAWN+6JDcXaslmxMcapL8cnMfog3+4StXIZ6wHQ981Rd3ZL3vBTeS2NCGImYLHOO60FxOQBJ6BKPRek9A/ZvHGLh4m8xrQZd7UktIMiM8lHJyTDHdVjjbXG/wDxeN/y3eBUX0vcf97/AKj9FFxf5l+o1/E8MfSDWiRA7qa8Z8EjE9J6HUCvAma8vNcF+15yfPqBFYpPSsIDtX7/ACdnwrlRepqObo7Z9I84km2Rt5pLtt45RY+NFyDtXHXXqDn48LIXbRJv4x53Kc0OunUftZymvHTTjn1S3bUc8+GYzHzAXPOP56XOhzlCcfnofmNTqmem520/rn515oDjden0WJ20fv8AuhOL3aOCY02+u7v+yU/E5LOcRQOy+hPzujR6MdiR3+aEbUePfFU3DB48K/qUQwK0+aoek/i0PrymjZuEdUTdmRoeiC48UTCeK0twNY771TW7Iq0TI1pTMLBLiAJk6LY3YyTETK62ybK3C03iL/OIrHekrLKYhPR2wDCFavNzpwB8VeNtN57CXj7Rr4QQTSQa9PKqwY203qeW8J6Vv0WH8lqmYmNW3TPkfyFVndjE/VJfja25D6+SWMXp1JHnCm1Uh293CkpYOk8BCkn9e/yUqM3lN7uEsjnKPBeJG9O7I3qZEwfL9EB1/s96IZtJe1zy0tgwACSCamsfovd+jthbg4TMNrnO3BEmpIFII793ocnoz0TgYZ38Jm65wA3gXiRexNNfEZLoOJmkRn8p1y8uAXj8/NeTL18fTqww1DYOrf6W/wC5RZ95v3v9NRc21+3xX1vcftCre7Pj5X6rOH9/oik9jRfSubRxxeccIj6IfXcRwmnzogjVWGk6KpCEX/r3ZQg/tQdAoMPmnMwUy3ogDuo/ZMazSe+GS1YezcJPei0M2a1u+KrSLkyNwu5oU5mBFPJa2bP8+7powD4fLPqmnbK3AB5ap7MDxT24OUDVG3CsmWyhgzxRNwc87d6LQ1kFEG0PNMiPU9/qmYWzkkDPu6dhsmAml4Ap3rGqVyERuGMP8yVk2jaJ+cU8a3FJ15JO1Y+pyuTlwpHT6LnY2PrJt0+sdFz37qpD8TaspgUpTM6ET0z8lmxMelKG0TFeAP7DRIfim0OHUZ8ggaeyouTSQ8Yg4TWuYzvYqhiZ/kLZpI8OH0RT2PqlKNHNxe9eYR7/AHH1WcO4+InzRjEAz74Jkfh4bnkNY0ucZhoE2Em3Be3+ymyvZhEYjXslxlpaIOjgTdpkeGhXF+z/ANnsQ4mHib2GcMySN8zukGrSB7LgROtCvZtZAjjU8TeBpeQNXDRef5XN/wAxvx4fujnobyCL8MsvL+UqevAqbXmDcXFOXEiubRIlvHwif1M55/2kHgKzMzIpP/bXk7Ig8Dc/fH3v9H6KKbv8rf8ADb9VFOoHxZuz6d5QibsvCPLvRdDDw7D8/DxsTxRNwuHIUj+YHQL6nTg7Vibs3Zj87hMGBzPNbfVcOppINjEWy6Ixg1rNfDg4o0ntWRmCPLPTT9tE5mD9en14LS3BmvhT4qTKMYenPrSRKrRbKZhfXvimDB87JgbSRnb8xW9UwtA1pUJkW1vgRA5prRY60UECbUg9JyUcYB4EHlX9EBYdbgYuigR1VO+Lofkqe4VjUIgMJqeQ+amHhz0Vtw5JmgplwnPxQbRtIbIGQ14ETOnEangs8s/eho7FxN2gP68dYouXte35E5dkf7vmlbTtue9+edJg66HLnHPxdqif0k9MzfkouWmmOJmNtPEzHEeJvEdTJWXExZzmKUGXSDp4E5pT8UZ0qKfWnmlnaB2Pmscstt5if63jHy4/kp6080hmNzI6xP5IgAeHP6pDRoxdDHAW+isOyrynlkg3eBBGcZcUYAH6AdwhNWH8z5fuur6H9BHaZ9pjQCG1mSTkB+tyFn9G7B65+4HAEgkb2cZDivdegvQv8MwgvZibzifdiJDaEkyWn2a5Eg1Exlz8v4sfXyMMd326Wx7H6vDw2AtJDWgkUkgNEgTSTBHEjJxh4y93jeLCo6R0AzaUveFzEdM7y0HSSQNXi7QrIJFdaGBvSDpFTMyKSd4WcvI3u7dUmhPHl1GfhnSdR8KjnT1zkE1PzvzNLOhLImlTWkERlSRMm1THwnMow48Kx7QkTStu41LCgEb2H97B/rxP9ytP9UdcTwwlEg+a7l6d570dDdG1v5QeOToFss1YYRxNx9SZpIRAXORodSJiOEOr1X1TzVtjLnH3rSOX0RNZl0J4ZWzlHunSpnkDl0IKkgW58gb80Etrc7aW94WI8tETLTWtR0uEJEUymCeUkHyV8ZIiHW0IDhxQBQIHRwtwJ5KyYcOBjLMIGstNgYHIgkfkhMwNS08/ZPjkmBsdqdW91UBpW7mzpaa86qPeJzoWO8T+ivCwiehcPzCVAgZ3uTfyTvVRV1Z0ieRVAhg1IEcO5+R0WLatrzpztTjxU2/Rw7ats06RWagiJ4gHoFzMfazkRF58pBF+Zik2oBn2jbNevcdIjncrn4+Ppe1ufyqaZ8ljl6+G2GGzcba5qeflAj+aKEzSwWbFxczfTTRLOJw5UHiltGZWNbSaEGk9Rx7KYMONOR624IASbePLsJrWde78UKtQRaO9OSazCGh+kK8PDjQeZWkA9x2VcjK5Aw8HKtNR9TSFqwNnBIEgSRlPyqeVzbghZh6/KvnbzC9N6L+y7pa/fLd0tcABWQZLb3pE8W6ozyx45uokuTZ6C+zIY8Yhxg4FtCGUO9BafarIIbkLhdr1UHKkaxWTEOB3RU5n2XuzaixMObQRFJplI0yIHI3lqY1xGRzmYNxJka5xWSHDNeNyclzu8nVjjMYXuk33soycDUToSIIj7zXT74RA1iJGoJGQEbwvdvtXhzD8JKqK0k3mpExcCQeU6+rdkVRNJy4DnQgWzpkN9twFipC5sSCBQ1IkWPgKmhgwXDIK8zcE5VrWaQRXeFteD1A4i8SYismtoP3vKYPxFUG0rUD+nLSsRw906sCYV6tv/s/0Yv0UWz1R/wCUf6gokHznxiCYzIztorGtCfkYdbgYtxRWOXdvEeaE5eXG5aa3rI6r6l5i5EwPHgZ3TxtCtrtfdrPKzvkD1VNOsQbARYwPIkIXPzNTpkIo4GKfugCiRoCCKXpJb5FWSDe0zHB0zPUKcIl00rSW1H/SCiwxNBmQDTIwREWqD5I2AkGxFYiNC3PwaiLOd5ng4H8yfFOwcKk6x/VZwTfVtbeO61CexsvCwYFTlBnItrIytKLF2oNFPyFgPEzA5pO0bZ3zqQekCNJXK2rb4zFuFbzOev8AWVnffyqTZ+1bZe/f5RnxitVzNo2zx78euqRtG16xTI+FevzKwYmPOvKVnc2+PHs/F2jvu3NZ3P8Ap0Epbnn8uPFVvfosnRMdGfJGK1NkoaLSwZ/QW698U01bYPLLvv8ANaGNv4xHhJV4eHxjjWIzImw4mNE8YUcxWItbW2dVUxZ2+lYWGOwfkKlPw2aA9O68iVbWcJ8+HDx4mAuv6M9BPxwS3daBSXSLRJhosJE2uCqtmM3lfTL5H6O+zTsZrXbzWhwMe8TSeEWDjx3CvYbPspa1oJL4ESXVAFAZGVhIy3Ck+i/RxwMJuHv7zhNqVc4kBjsjvD2f5mxZwWwMAgzT2puWa0J+EAmNGOcK7tPG5+e8mWv1HVhh1i5tB46eIngSR+MaITTKDa4nK5NiCInXcJuUzy4AyTa7szMdQDZxQB16CINASBEQZETuxFRZpNJYudYXN3RIgjPSKmRAqACf7JP3KW4SbEETUX94SNN7eubTGT6R2d97kN4mcopvb+Q+Ix/6gSyRcxAzO6dBQjKCK/dinsGFsGCxNI1Apwn+WDTh+FUHG4mQeG8L3Bsd7P7wOTlRbBiufOZqTnM6wJDh8SDGAN92IJrO7b79mtggToQ4GWlMChn/ALH9D/qor3sTTbf6XfVWl2DwwbpkaWvEt85CCkZgHTQyJnUOi+qe63iPpHVKePP87+Bqvq3mKJuLchr7JHiAeisOrW+gqaey+/RUKzmLnS0O890rRgYBrMDuJ5FAA3ANtI8RBEniKaLUzAAFYAGXAEkcorUaqeua2yyYu2dbClagyfOB1Kzoa8fHDZj9cr95hc3atsOozm2vyp13eMrJj7XT9fMeXg1czH2o6+Z7OXgEl4Ybado202ytcW+f7DVc3G2vIfKk/Prw4peJjT+yQ9xKiurDDS3OQEq9xMZgSo013IW0980bcLrHmewtGHsnca386BasPYwMudOffHlVPqm8kZMHA653ifoFqw8Dp4V708Vrw9kN6+A7+nFaMPBi2mmX0ueflUwYZchOFgHOaZ9b5i/SlJutAZF+cTy8OdZm6sYdb6nThlrMz4rbsPo1+K6GCoFZIEZEnQgkTdXqYzdZ3LfpewehX4xIYM4kkATU5fFAy43uvVehPQz8FhDy0kukQN5tREmgJEEyLFpkQQYD0D9n8TBOIcWIcGeyDIMF0+8IaQ6IM0IEyDK7e4RA1r7O6KyTRptJkga7zcxPj+V5He3Ce46OPDXsku9r4gB7NSDWjSC68TDXTYhjpEkiNbnR01NrySSWn4t7edE+8MQfFBay12kRcCkAGBAu0Cafdp7zKwMIJtnHGYitpo2XWkMfmV57coiRFOR4RTezbx0c03YoZFJN6mN4zJj3jEyNbtcPiCYIyAHJt6yIFL+1SPvNzbAnCqK8oyFIyM5Vv7hypRE/DlSGgF9BAmJIt7om8FrvhTN+gvW44mlRkaHgSHCzlT2AintcYkggnIC8l3sxcvbZwQTSCG2GfsiQJqaxEe0bjcdkUBfqy0Sd06CQCBSm9No3RlTcORSwYq2mdG1mSZrSbmKfG3MJ5bcGBakW4xFcxFcwklhNbZ35TWw+Guoa43KYK9Y/7mF/8l3+1RM9QdW/4GJ9FEeg8kW/NKOHkcz8wM/A9E5r1ZHzX1LyiMMmJOkjnEFC/bYEDpHyV4mCctPnMnwWDGPDpw+qaoZi7ZlfvW/7LHjbQYM17v5+ZQYp8J76rO5x715580rFyAxdonw18rrM4E/RPcMvy7kqm7POR+ulVNjWXTKMGUxmyz33qfLNdDC2Q8e+zzg5BaG7Jw0188/3sTadHeRzsPZK999Vqw9l1p3yXQbssfrl5RNU9uCNFWoyue2LB2TTunPz4LS3Zufl3ZaW4ffffzJtb3335S0bpLMDh8r/AFU9VFYjh9NVoA7jS9LpmDggua0uDQTG8RbjEpWyTYn0y7JsZxHhjSJdMHKbx+Klsz4r1PoD7PnAxBil8jdcA1rTpN8vdIg0kEWV7D9mGsxGPLyYJlpbAPsmZPCZpWKg0K7u8QfnJjP2pMEEkwCdSx9Aa+P5Xl9/9cPh18XHr3UcWwK0y+KkEg1qaTANS3eBq0EViP4C4zkGg6kWrpDroQ6LE9Q0GpqNAd4GmTmkWMlTMRwNXEyaGPK1vijQvFYIXnR0GCt5ig0NTN6Qd6LD3oNn0oYxBAkZC5ArJsZMRMDg5tw1JxBNwIN5qHSN0AwBI9rcJiS17TxAuxPxHOPjNc3OgFxIgkRD2tPxAoNocwGdLXpYZg2jdPH2XIQzdtESaQIMk3EazGsubYghQxdIihoDxORiIMxaC9ugQ+uNqyMiRcGIrX7on/8AmUyMmsiBka0oBWfukRlVoBu0lVMmNDcDOTdozJnqSLPCWJIkb1YIkOoamwEAe8d0R8bfjCFrxFmkC5BkAfjGQluktc112lANaegi0mbXaTUD3c7QbtKW4gDPWInlSxcfazuXNzCreJtnXdpIiabkQDMmKVDh8Sp2LWocDBqTEWrIoKx7UmJY6aFGwV/Et/5jf/ln6qJvta7T/gYf1Vo9k8IzG76EU/VasPGHnPnK4jdr0Whm1HvupX08sedXXBB75BLxdlDu+5yWXD2pPwtp4hVtOmXE9H8+/l+pSHejTX9B0+fiuwMSUUBVsbscRvozgOXeXD6JzNi18fqe7LqqbqNnusLNk77ppwTRhd178cuRWrdVbqWyLGHHDvj3fUxYamAd99EJSCBihb3335RRcl4j4EpGPfA96Yz1/e69bhfZvBlrv+IwiHN9sULSDWQYg0PQosL0Lgua3ewQC4WBJqRNDIuJIMZELolwzAAtebCKTf2Y5tJ0heL5Pld/WG47OPi17o9wNtSKACBnkDQQ6YyBJFiELm3oLZNMaAgTJETHAubdtKJi8QJmZOmdyLEnMQ64ULKmJuZHsybzMihkCRYFoIoSvO17dAMTCGZrXMjISCQZoN0yB912UIX4cCJzHO+QJgPmeG8HAgynPbJB5G0HOL9acSNFTgSBbiJpEXnMU5xGbKuhmxcJxEAhpiPc3hY5SJZBNM2uOlAINHQKTd8+J6wSLzhuisDU7DNYve8TUTrBivPg4wJqcoypqDTiCMtN4XAQGRw9k8JIO6BczO7EznlLgQPeCuCbkRy3mkDSYJESCIPsmBVoK0Nismny68swLQ64VEGwqRegmhJJAByNYi/MJhlcINjexkGaC4sd6ASBG9uOqHVP1c1pehgfzcbEb3s0pvtyCo4LokAWsQYI3aEfeEACPu8cMQeLhi9N7U+yTW0j+zWLw6xIQC3jwMC/IZkBvMaMOdArZvgCQM7NqIgGkfebomyDlUiJDdZpuzb3vZFbilEL8L4TBGdYmtAM/umRX3XahGi2D+BGp/xf/rUV7zdMT/Bwv/GolobfJvX98PorbtHE8O9FmJ68Pqh9adKd+AX0G3J126LNpPVaGbX3dcYY3KEQ2g9/kqmeiuDvs2vv6p7du776eC863ajz7+ae3azY98ytJyI6PQN2tM/ilwG7QRmPFObtFamnL8vzVTNNxdr+IHBT14XJG0g0+SJuN17+afYtOl69R2J1WEY2iZhYkkAyBMUBnolctDR5xoXtMH0dhQ0nCaDAlsTJDfaaJo6WmRyXLwfQmDXeJIkAS4ChFDfWh5rtNLYDRIjdid4uAmGmcy18jkYXleX5Ez1MHXx8fX5awRQAGBNBFQNBr8Q5FEMaYqa2In8VOkkdVnbjagAaTavtUP3XV5HRV665qAPesY5VEQSHCbtcvPdDU1x/asTBEDMRJ4gkIXEzTd42pAzgVprdp/lCS7EvvUpllu1MVrBIcM90kZlW50GZj5ik0nT3gDdpINlOiNGJIrU6ZjUEitKV0IN1HUNToBlWZ5XAr94VulPfAp86CLmLkAGeLTRFJqI1FSYFc9INORH3alMzeBMg5iK51jn8Qj8TTVV6weWpjUQRcQJnQb1wlCgPhU1uAZOppc3Ad8VBJmPeGQMAEzJiROY/qBFkga80rek2PHIGPl0KAO6nO45RNWiJ57urFbwNM85i1I/s5fdpcJQxa6RnvDwmbzE8d0/EVQMJNjrr5nK8eLTZxCUSMo40GYNADMC98pblS+FK6DnpeRNNN4X3UD7ZZ5kDUS60ZzW28MwloBOGDM6RW5gi7jnap/ldk5U4yMybUihEigNjM05ixTKZCusc6SNPaGWYk0KWSI9mosaggZ2uKVvYTcJ7IP8AEt1Z/TjKLTB++7xVo2HxEjigNKyUT3JZC9xhEmvdUPrO6qEISUlyGHE7CtuL1WdFKJT6xqbjcx3UprcfjPLNYg9GMRVLWdwdBuNGXjQpzMXv6LmNxT+qc3G70Vys7g7Oy4LnuDWAuJyAErtej/s7jbzXEAQ5pgkmcxYZxC4/2VJO0Dd94NcRWAaW817FrgBkAdD8Lqg3NnCI4rl8jybx3rF4ce/bXiOFIlrazb3XTMRBlj4JmU1m0E3vXlIH/EbJBgObB87rA94Bk70DeMDQ+ziD/uR4WJBgVMgX+JslrhP3mUXl/Lo03hoBBrMggigJil77zKHknNxZcTJpECCRWdwzW1Wkclyxix7Nd2l6Qx3unIey6n7rR6zMyLzEGlni2RAdCWjaRiChoKCHEGWgTu5CjSS05wb1UAcKVaBXIxBsBWNx3/S6EgYxsYJrcwXHMCCIDm1teVGY4FN4GIqRQ0/4ZJIs5vsGtwhLS55mtKza27cCRPskkibtcdAmTFiKZgFwGW7ANQAerCsuDQgtpSxkHRswax7p6aI8J/E8JvSlaVLSd3iDKNBogTfd14RSa3AEjiCDkpANIHhWPZBF7zE8mHMpDSKAANdS+UUqRk2YiatcET36zNMwbUiSPagGCcwZ0S0o4DMyJ4GZmZobzWovvfeQv6A100pcaZafhQtdpA0EWintRTh0ByRl2c9/qfOmaQLcDNRHMDUZgwDxydu0glDv1ADiOMSJrUFwiKSG82q4NTYXppFa5iPKcwEFQY+YOuddfOCgL3mxmORdS01aAfu14Ncrd7MCv/cDNI3pAM6EVMWchxWEmJNbW6AC2tOYQsfAOQHhS/SP+kjRMgQzXA/wsT/yKLR64/fd/UFEf0NPjRbwQHui0eqlV6pe91csrG/DSy0racKO6oHNS6rmbGQotBw0ssS00mWySr30RYhIQraw5d37L+jmY2I4YlQG0rEmaA+a4+yej8TFMYbHOMgU4r2v2Y+zmJgh/rgAHhpEGoImKi1brLl5OuF+ys27Ww+jsJnuYTMPQySQHccodRMdiQS00Bk0rANHtroYPVKxHECakaSKA0eOjhKA4kiTeZNyKUfpcQV5WWVy+VCdiGJNS0zRtyKPFNW1VjGqRMCwmBHxYLtCcpQOcWmBJIsZBkgGHciynRU7EgVMNNBxmuG6sWMtUmczHcamAIDs6NfR4nQOqnHaCCKAuueLgIIF/ebVYDtJPtSd0e0WiTAPs4raDI1CLD2mTSC60aubVs6bzUg3h9SAYENHEZ4TiKfhKt2MI4Zi8An22xFmvgjgsAcJuWtAzEew61Rm1/gnet6wDIrcSMRpoSZFVWybWvnIO96QJoab7QAbEQR11TGOgyCSbz/ZMSDHvNoeKwh4AgTNACSIcb4ZuIp7PNEzHJOgMEGSCAT03i12SYbsLaJFDIpU2rIbJjP3D4pjXCKQK0p0sNPdOohc8PBo6vvSJ5DEaBWKQ8ImOgnMnL7xilZMB7eFwUE3l4BPw2NwJyrrHulEMaZg1y5TEGDQ5HjunJYxtMEUAGp3Yk+66Zrve6a3hPiYN5tNeFb8jxqkGnf8PPwOcx1p8SgaIziaHpaAJiAb8QsoxaxWosTHAW4wD/ZTW4pkgwOeY8BNb8QNVJidymenj4+c6q71r1geItMyec6osMtNpHG314+aXiNBET1pQRWc4v05IBfq2aD+gqJ26777vFv0Vp7J8gN1R9081FF9FXGvI9PzQ5jl+StRSotyX8KiihWLO5EVFENnrfsR/wDrx/7HzXpXXP4n/wCYKKLz/JOfKx73XF+SDG9534j/AJVFFxLZsD/0+eF8lmw7dB/qhWokf6N2y5/vf8pVMuP7lRRBD2qw/A/5pnpD3j+Mf5AoogBwvdH4cL/MUW1+8f778lFFUDU+/wDeN/0ynYHut/Dh/MqKIpUOyXd1/wA6LaffP958gqUTpNPpKx5Yv5J2y+71d8gqUU/oCfcfif8Akn7P+Y/1CookZSiiiCf/2Q=="/>
          <p:cNvSpPr>
            <a:spLocks noChangeAspect="1" noChangeArrowheads="1"/>
          </p:cNvSpPr>
          <p:nvPr/>
        </p:nvSpPr>
        <p:spPr bwMode="auto">
          <a:xfrm>
            <a:off x="63500" y="-1041400"/>
            <a:ext cx="2143125" cy="2143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798" name="AutoShape 6" descr="data:image/jpeg;base64,/9j/4AAQSkZJRgABAQAAAQABAAD/2wCEAAkGBhQSERQUEhQTFBQWFxUXGBUYFRYYGBgZGhgWGBYXFxcXGyYeFxkjGRgWIC8gIycpLCwsFR8xNTAqNSYrLCkBCQoKDgwOGg8PGikcHBwpKSkpKSkpKSkpKSkpKSkpKSksKSkpKSksKSkpLCkpKSkpKSkpKSwpLCwpKSkpLCwpKf/AABEIAOEA4QMBIgACEQEDEQH/xAAbAAACAwEBAQAAAAAAAAAAAAACAwABBAUGB//EAEYQAAEDAgMGAgcGAwYFBAMAAAEAAhEhMQNBUQQSYXGB8JGhBRMiMkKx0QZScsHh8RRikoKDk7Kz0iNTosLTQ2OU4xUzc//EABoBAAMBAQEBAAAAAAAAAAAAAAABAgMEBQb/xAAkEQEBAAICAgICAgMAAAAAAAAAAQIRAxIEITFRE0FhgRQiQv/aAAwDAQACEQMRAD8AOFAFUqwV98+RXKiiiQWCqVqkhoUoVCrQaKlEQCDRTdVKSgLKrdVhWgBhWQrUQA7qpwRqIBZahhMKqE5QUShL00hC4KoQfWK/WIHYaPB2Um9AndSbGhYbJstbWBvPVVIAgLLiY6ytuRmYuPxWTExkGJicUpzuKDkV6/n4j6q0EdwontWnRRBCFArZCJUBQqSloxyrS95WHI0Y1JQSrCNAUqKkQSCBQNVhEAlsBCKVfqioMApbgCoE7+HKsYI1U9oCSFCFo9WFXso7AiFRanl7VXrAjdDO5qAtT3Y7dEYI0VdqCcLZ5qUeJjBBi4yxY2OjW/dOQ3ExdIWZ+IkPxkt7+801SGl6EEJYdor3uaRjlRB6wdhWgOmFYQ7yY1rjkVpazUomjA1ICvcaLlT2gKDUQw0Rx2C0ePJQ7b0yyS7X9QSLGAdEYwOICxu2+l9UrE20xfRGsqenSOG3WVXrGhcV/pDjQoXbdqahLp/I07Z2tugQnbeS4n8XNkDtq7Kv8cGnbftvFL/j63XGG1+Ch2lPpBp2P43r0Qnbu5XGO1dygO1p9YrTtO29V/Grh/xPRV/EcVXWDTtfxir+Kmy4+HjFxgCSeq9BsOxerEujf+XJK6xhWHbPgRV19NP1UxscA3S8baNVgxtoBvAWN+6JDcXaslmxMcapL8cnMfog3+4StXIZ6wHQ981Rd3ZL3vBTeS2NCGImYLHOO60FxOQBJ6BKPRek9A/ZvHGLh4m8xrQZd7UktIMiM8lHJyTDHdVjjbXG/wDxeN/y3eBUX0vcf97/AKj9FFxf5l+o1/E8MfSDWiRA7qa8Z8EjE9J6HUCvAma8vNcF+15yfPqBFYpPSsIDtX7/ACdnwrlRepqObo7Z9I84km2Rt5pLtt45RY+NFyDtXHXXqDn48LIXbRJv4x53Kc0OunUftZymvHTTjn1S3bUc8+GYzHzAXPOP56XOhzlCcfnofmNTqmem520/rn515oDjden0WJ20fv8AuhOL3aOCY02+u7v+yU/E5LOcRQOy+hPzujR6MdiR3+aEbUePfFU3DB48K/qUQwK0+aoek/i0PrymjZuEdUTdmRoeiC48UTCeK0twNY771TW7Iq0TI1pTMLBLiAJk6LY3YyTETK62ybK3C03iL/OIrHekrLKYhPR2wDCFavNzpwB8VeNtN57CXj7Rr4QQTSQa9PKqwY203qeW8J6Vv0WH8lqmYmNW3TPkfyFVndjE/VJfja25D6+SWMXp1JHnCm1Uh293CkpYOk8BCkn9e/yUqM3lN7uEsjnKPBeJG9O7I3qZEwfL9EB1/s96IZtJe1zy0tgwACSCamsfovd+jthbg4TMNrnO3BEmpIFII793ocnoz0TgYZ38Jm65wA3gXiRexNNfEZLoOJmkRn8p1y8uAXj8/NeTL18fTqww1DYOrf6W/wC5RZ95v3v9NRc21+3xX1vcftCre7Pj5X6rOH9/oik9jRfSubRxxeccIj6IfXcRwmnzogjVWGk6KpCEX/r3ZQg/tQdAoMPmnMwUy3ogDuo/ZMazSe+GS1YezcJPei0M2a1u+KrSLkyNwu5oU5mBFPJa2bP8+7powD4fLPqmnbK3AB5ap7MDxT24OUDVG3CsmWyhgzxRNwc87d6LQ1kFEG0PNMiPU9/qmYWzkkDPu6dhsmAml4Ap3rGqVyERuGMP8yVk2jaJ+cU8a3FJ15JO1Y+pyuTlwpHT6LnY2PrJt0+sdFz37qpD8TaspgUpTM6ET0z8lmxMelKG0TFeAP7DRIfim0OHUZ8ggaeyouTSQ8Yg4TWuYzvYqhiZ/kLZpI8OH0RT2PqlKNHNxe9eYR7/AHH1WcO4+InzRjEAz74Jkfh4bnkNY0ucZhoE2Em3Be3+ymyvZhEYjXslxlpaIOjgTdpkeGhXF+z/ANnsQ4mHib2GcMySN8zukGrSB7LgROtCvZtZAjjU8TeBpeQNXDRef5XN/wAxvx4fujnobyCL8MsvL+UqevAqbXmDcXFOXEiubRIlvHwif1M55/2kHgKzMzIpP/bXk7Ig8Dc/fH3v9H6KKbv8rf8ADb9VFOoHxZuz6d5QibsvCPLvRdDDw7D8/DxsTxRNwuHIUj+YHQL6nTg7Vibs3Zj87hMGBzPNbfVcOppINjEWy6Ixg1rNfDg4o0ntWRmCPLPTT9tE5mD9en14LS3BmvhT4qTKMYenPrSRKrRbKZhfXvimDB87JgbSRnb8xW9UwtA1pUJkW1vgRA5prRY60UECbUg9JyUcYB4EHlX9EBYdbgYuigR1VO+Lofkqe4VjUIgMJqeQ+amHhz0Vtw5JmgplwnPxQbRtIbIGQ14ETOnEangs8s/eho7FxN2gP68dYouXte35E5dkf7vmlbTtue9+edJg66HLnHPxdqif0k9MzfkouWmmOJmNtPEzHEeJvEdTJWXExZzmKUGXSDp4E5pT8UZ0qKfWnmlnaB2Pmscstt5if63jHy4/kp6080hmNzI6xP5IgAeHP6pDRoxdDHAW+isOyrynlkg3eBBGcZcUYAH6AdwhNWH8z5fuur6H9BHaZ9pjQCG1mSTkB+tyFn9G7B65+4HAEgkb2cZDivdegvQv8MwgvZibzifdiJDaEkyWn2a5Eg1Exlz8v4sfXyMMd326Wx7H6vDw2AtJDWgkUkgNEgTSTBHEjJxh4y93jeLCo6R0AzaUveFzEdM7y0HSSQNXi7QrIJFdaGBvSDpFTMyKSd4WcvI3u7dUmhPHl1GfhnSdR8KjnT1zkE1PzvzNLOhLImlTWkERlSRMm1THwnMow48Kx7QkTStu41LCgEb2H97B/rxP9ytP9UdcTwwlEg+a7l6d570dDdG1v5QeOToFss1YYRxNx9SZpIRAXORodSJiOEOr1X1TzVtjLnH3rSOX0RNZl0J4ZWzlHunSpnkDl0IKkgW58gb80Etrc7aW94WI8tETLTWtR0uEJEUymCeUkHyV8ZIiHW0IDhxQBQIHRwtwJ5KyYcOBjLMIGstNgYHIgkfkhMwNS08/ZPjkmBsdqdW91UBpW7mzpaa86qPeJzoWO8T+ivCwiehcPzCVAgZ3uTfyTvVRV1Z0ieRVAhg1IEcO5+R0WLatrzpztTjxU2/Rw7ats06RWagiJ4gHoFzMfazkRF58pBF+Zik2oBn2jbNevcdIjncrn4+Ppe1ufyqaZ8ljl6+G2GGzcba5qeflAj+aKEzSwWbFxczfTTRLOJw5UHiltGZWNbSaEGk9Rx7KYMONOR624IASbePLsJrWde78UKtQRaO9OSazCGh+kK8PDjQeZWkA9x2VcjK5Aw8HKtNR9TSFqwNnBIEgSRlPyqeVzbghZh6/KvnbzC9N6L+y7pa/fLd0tcABWQZLb3pE8W6ozyx45uokuTZ6C+zIY8Yhxg4FtCGUO9BafarIIbkLhdr1UHKkaxWTEOB3RU5n2XuzaixMObQRFJplI0yIHI3lqY1xGRzmYNxJka5xWSHDNeNyclzu8nVjjMYXuk33soycDUToSIIj7zXT74RA1iJGoJGQEbwvdvtXhzD8JKqK0k3mpExcCQeU6+rdkVRNJy4DnQgWzpkN9twFipC5sSCBQ1IkWPgKmhgwXDIK8zcE5VrWaQRXeFteD1A4i8SYismtoP3vKYPxFUG0rUD+nLSsRw906sCYV6tv/s/0Yv0UWz1R/wCUf6gokHznxiCYzIztorGtCfkYdbgYtxRWOXdvEeaE5eXG5aa3rI6r6l5i5EwPHgZ3TxtCtrtfdrPKzvkD1VNOsQbARYwPIkIXPzNTpkIo4GKfugCiRoCCKXpJb5FWSDe0zHB0zPUKcIl00rSW1H/SCiwxNBmQDTIwREWqD5I2AkGxFYiNC3PwaiLOd5ng4H8yfFOwcKk6x/VZwTfVtbeO61CexsvCwYFTlBnItrIytKLF2oNFPyFgPEzA5pO0bZ3zqQekCNJXK2rb4zFuFbzOev8AWVnffyqTZ+1bZe/f5RnxitVzNo2zx78euqRtG16xTI+FevzKwYmPOvKVnc2+PHs/F2jvu3NZ3P8Ap0Epbnn8uPFVvfosnRMdGfJGK1NkoaLSwZ/QW698U01bYPLLvv8ANaGNv4xHhJV4eHxjjWIzImw4mNE8YUcxWItbW2dVUxZ2+lYWGOwfkKlPw2aA9O68iVbWcJ8+HDx4mAuv6M9BPxwS3daBSXSLRJhosJE2uCqtmM3lfTL5H6O+zTsZrXbzWhwMe8TSeEWDjx3CvYbPspa1oJL4ESXVAFAZGVhIy3Ck+i/RxwMJuHv7zhNqVc4kBjsjvD2f5mxZwWwMAgzT2puWa0J+EAmNGOcK7tPG5+e8mWv1HVhh1i5tB46eIngSR+MaITTKDa4nK5NiCInXcJuUzy4AyTa7szMdQDZxQB16CINASBEQZETuxFRZpNJYudYXN3RIgjPSKmRAqACf7JP3KW4SbEETUX94SNN7eubTGT6R2d97kN4mcopvb+Q+Ix/6gSyRcxAzO6dBQjKCK/dinsGFsGCxNI1Apwn+WDTh+FUHG4mQeG8L3Bsd7P7wOTlRbBiufOZqTnM6wJDh8SDGAN92IJrO7b79mtggToQ4GWlMChn/ALH9D/qor3sTTbf6XfVWl2DwwbpkaWvEt85CCkZgHTQyJnUOi+qe63iPpHVKePP87+Bqvq3mKJuLchr7JHiAeisOrW+gqaey+/RUKzmLnS0O890rRgYBrMDuJ5FAA3ANtI8RBEniKaLUzAAFYAGXAEkcorUaqeua2yyYu2dbClagyfOB1Kzoa8fHDZj9cr95hc3atsOozm2vyp13eMrJj7XT9fMeXg1czH2o6+Z7OXgEl4Ybado202ytcW+f7DVc3G2vIfKk/Prw4peJjT+yQ9xKiurDDS3OQEq9xMZgSo013IW0980bcLrHmewtGHsnca386BasPYwMudOffHlVPqm8kZMHA653ifoFqw8Dp4V708Vrw9kN6+A7+nFaMPBi2mmX0ueflUwYZchOFgHOaZ9b5i/SlJutAZF+cTy8OdZm6sYdb6nThlrMz4rbsPo1+K6GCoFZIEZEnQgkTdXqYzdZ3LfpewehX4xIYM4kkATU5fFAy43uvVehPQz8FhDy0kukQN5tREmgJEEyLFpkQQYD0D9n8TBOIcWIcGeyDIMF0+8IaQ6IM0IEyDK7e4RA1r7O6KyTRptJkga7zcxPj+V5He3Ce46OPDXsku9r4gB7NSDWjSC68TDXTYhjpEkiNbnR01NrySSWn4t7edE+8MQfFBay12kRcCkAGBAu0Cafdp7zKwMIJtnHGYitpo2XWkMfmV57coiRFOR4RTezbx0c03YoZFJN6mN4zJj3jEyNbtcPiCYIyAHJt6yIFL+1SPvNzbAnCqK8oyFIyM5Vv7hypRE/DlSGgF9BAmJIt7om8FrvhTN+gvW44mlRkaHgSHCzlT2AintcYkggnIC8l3sxcvbZwQTSCG2GfsiQJqaxEe0bjcdkUBfqy0Sd06CQCBSm9No3RlTcORSwYq2mdG1mSZrSbmKfG3MJ5bcGBakW4xFcxFcwklhNbZ35TWw+Guoa43KYK9Y/7mF/8l3+1RM9QdW/4GJ9FEeg8kW/NKOHkcz8wM/A9E5r1ZHzX1LyiMMmJOkjnEFC/bYEDpHyV4mCctPnMnwWDGPDpw+qaoZi7ZlfvW/7LHjbQYM17v5+ZQYp8J76rO5x715580rFyAxdonw18rrM4E/RPcMvy7kqm7POR+ulVNjWXTKMGUxmyz33qfLNdDC2Q8e+zzg5BaG7Jw0188/3sTadHeRzsPZK999Vqw9l1p3yXQbssfrl5RNU9uCNFWoyue2LB2TTunPz4LS3Zufl3ZaW4ffffzJtb3335S0bpLMDh8r/AFU9VFYjh9NVoA7jS9LpmDggua0uDQTG8RbjEpWyTYn0y7JsZxHhjSJdMHKbx+Klsz4r1PoD7PnAxBil8jdcA1rTpN8vdIg0kEWV7D9mGsxGPLyYJlpbAPsmZPCZpWKg0K7u8QfnJjP2pMEEkwCdSx9Aa+P5Xl9/9cPh18XHr3UcWwK0y+KkEg1qaTANS3eBq0EViP4C4zkGg6kWrpDroQ6LE9Q0GpqNAd4GmTmkWMlTMRwNXEyaGPK1vijQvFYIXnR0GCt5ig0NTN6Qd6LD3oNn0oYxBAkZC5ArJsZMRMDg5tw1JxBNwIN5qHSN0AwBI9rcJiS17TxAuxPxHOPjNc3OgFxIgkRD2tPxAoNocwGdLXpYZg2jdPH2XIQzdtESaQIMk3EazGsubYghQxdIihoDxORiIMxaC9ugQ+uNqyMiRcGIrX7on/8AmUyMmsiBka0oBWfukRlVoBu0lVMmNDcDOTdozJnqSLPCWJIkb1YIkOoamwEAe8d0R8bfjCFrxFmkC5BkAfjGQluktc112lANaegi0mbXaTUD3c7QbtKW4gDPWInlSxcfazuXNzCreJtnXdpIiabkQDMmKVDh8Sp2LWocDBqTEWrIoKx7UmJY6aFGwV/Et/5jf/ln6qJvta7T/gYf1Vo9k8IzG76EU/VasPGHnPnK4jdr0Whm1HvupX08sedXXBB75BLxdlDu+5yWXD2pPwtp4hVtOmXE9H8+/l+pSHejTX9B0+fiuwMSUUBVsbscRvozgOXeXD6JzNi18fqe7LqqbqNnusLNk77ppwTRhd178cuRWrdVbqWyLGHHDvj3fUxYamAd99EJSCBihb3335RRcl4j4EpGPfA96Yz1/e69bhfZvBlrv+IwiHN9sULSDWQYg0PQosL0Lgua3ewQC4WBJqRNDIuJIMZELolwzAAtebCKTf2Y5tJ0heL5Pld/WG47OPi17o9wNtSKACBnkDQQ6YyBJFiELm3oLZNMaAgTJETHAubdtKJi8QJmZOmdyLEnMQ64ULKmJuZHsybzMihkCRYFoIoSvO17dAMTCGZrXMjISCQZoN0yB912UIX4cCJzHO+QJgPmeG8HAgynPbJB5G0HOL9acSNFTgSBbiJpEXnMU5xGbKuhmxcJxEAhpiPc3hY5SJZBNM2uOlAINHQKTd8+J6wSLzhuisDU7DNYve8TUTrBivPg4wJqcoypqDTiCMtN4XAQGRw9k8JIO6BczO7EznlLgQPeCuCbkRy3mkDSYJESCIPsmBVoK0Nismny68swLQ64VEGwqRegmhJJAByNYi/MJhlcINjexkGaC4sd6ASBG9uOqHVP1c1pehgfzcbEb3s0pvtyCo4LokAWsQYI3aEfeEACPu8cMQeLhi9N7U+yTW0j+zWLw6xIQC3jwMC/IZkBvMaMOdArZvgCQM7NqIgGkfebomyDlUiJDdZpuzb3vZFbilEL8L4TBGdYmtAM/umRX3XahGi2D+BGp/xf/rUV7zdMT/Bwv/GolobfJvX98PorbtHE8O9FmJ68Pqh9adKd+AX0G3J126LNpPVaGbX3dcYY3KEQ2g9/kqmeiuDvs2vv6p7du776eC863ajz7+ae3azY98ytJyI6PQN2tM/ilwG7QRmPFObtFamnL8vzVTNNxdr+IHBT14XJG0g0+SJuN17+afYtOl69R2J1WEY2iZhYkkAyBMUBnolctDR5xoXtMH0dhQ0nCaDAlsTJDfaaJo6WmRyXLwfQmDXeJIkAS4ChFDfWh5rtNLYDRIjdid4uAmGmcy18jkYXleX5Ez1MHXx8fX5awRQAGBNBFQNBr8Q5FEMaYqa2In8VOkkdVnbjagAaTavtUP3XV5HRV665qAPesY5VEQSHCbtcvPdDU1x/asTBEDMRJ4gkIXEzTd42pAzgVprdp/lCS7EvvUpllu1MVrBIcM90kZlW50GZj5ik0nT3gDdpINlOiNGJIrU6ZjUEitKV0IN1HUNToBlWZ5XAr94VulPfAp86CLmLkAGeLTRFJqI1FSYFc9INORH3alMzeBMg5iK51jn8Qj8TTVV6weWpjUQRcQJnQb1wlCgPhU1uAZOppc3Ad8VBJmPeGQMAEzJiROY/qBFkga80rek2PHIGPl0KAO6nO45RNWiJ57urFbwNM85i1I/s5fdpcJQxa6RnvDwmbzE8d0/EVQMJNjrr5nK8eLTZxCUSMo40GYNADMC98pblS+FK6DnpeRNNN4X3UD7ZZ5kDUS60ZzW28MwloBOGDM6RW5gi7jnap/ldk5U4yMybUihEigNjM05ixTKZCusc6SNPaGWYk0KWSI9mosaggZ2uKVvYTcJ7IP8AEt1Z/TjKLTB++7xVo2HxEjigNKyUT3JZC9xhEmvdUPrO6qEISUlyGHE7CtuL1WdFKJT6xqbjcx3UprcfjPLNYg9GMRVLWdwdBuNGXjQpzMXv6LmNxT+qc3G70Vys7g7Oy4LnuDWAuJyAErtej/s7jbzXEAQ5pgkmcxYZxC4/2VJO0Dd94NcRWAaW817FrgBkAdD8Lqg3NnCI4rl8jybx3rF4ce/bXiOFIlrazb3XTMRBlj4JmU1m0E3vXlIH/EbJBgObB87rA94Bk70DeMDQ+ziD/uR4WJBgVMgX+JslrhP3mUXl/Lo03hoBBrMggigJil77zKHknNxZcTJpECCRWdwzW1Wkclyxix7Nd2l6Qx3unIey6n7rR6zMyLzEGlni2RAdCWjaRiChoKCHEGWgTu5CjSS05wb1UAcKVaBXIxBsBWNx3/S6EgYxsYJrcwXHMCCIDm1teVGY4FN4GIqRQ0/4ZJIs5vsGtwhLS55mtKza27cCRPskkibtcdAmTFiKZgFwGW7ANQAerCsuDQgtpSxkHRswax7p6aI8J/E8JvSlaVLSd3iDKNBogTfd14RSa3AEjiCDkpANIHhWPZBF7zE8mHMpDSKAANdS+UUqRk2YiatcET36zNMwbUiSPagGCcwZ0S0o4DMyJ4GZmZobzWovvfeQv6A100pcaZafhQtdpA0EWintRTh0ByRl2c9/qfOmaQLcDNRHMDUZgwDxydu0glDv1ADiOMSJrUFwiKSG82q4NTYXppFa5iPKcwEFQY+YOuddfOCgL3mxmORdS01aAfu14Ncrd7MCv/cDNI3pAM6EVMWchxWEmJNbW6AC2tOYQsfAOQHhS/SP+kjRMgQzXA/wsT/yKLR64/fd/UFEf0NPjRbwQHui0eqlV6pe91csrG/DSy0racKO6oHNS6rmbGQotBw0ssS00mWySr30RYhIQraw5d37L+jmY2I4YlQG0rEmaA+a4+yej8TFMYbHOMgU4r2v2Y+zmJgh/rgAHhpEGoImKi1brLl5OuF+ys27Ww+jsJnuYTMPQySQHccodRMdiQS00Bk0rANHtroYPVKxHECakaSKA0eOjhKA4kiTeZNyKUfpcQV5WWVy+VCdiGJNS0zRtyKPFNW1VjGqRMCwmBHxYLtCcpQOcWmBJIsZBkgGHciynRU7EgVMNNBxmuG6sWMtUmczHcamAIDs6NfR4nQOqnHaCCKAuueLgIIF/ebVYDtJPtSd0e0WiTAPs4raDI1CLD2mTSC60aubVs6bzUg3h9SAYENHEZ4TiKfhKt2MI4Zi8An22xFmvgjgsAcJuWtAzEew61Rm1/gnet6wDIrcSMRpoSZFVWybWvnIO96QJoab7QAbEQR11TGOgyCSbz/ZMSDHvNoeKwh4AgTNACSIcb4ZuIp7PNEzHJOgMEGSCAT03i12SYbsLaJFDIpU2rIbJjP3D4pjXCKQK0p0sNPdOohc8PBo6vvSJ5DEaBWKQ8ImOgnMnL7xilZMB7eFwUE3l4BPw2NwJyrrHulEMaZg1y5TEGDQ5HjunJYxtMEUAGp3Yk+66Zrve6a3hPiYN5tNeFb8jxqkGnf8PPwOcx1p8SgaIziaHpaAJiAb8QsoxaxWosTHAW4wD/ZTW4pkgwOeY8BNb8QNVJidymenj4+c6q71r1geItMyec6osMtNpHG314+aXiNBET1pQRWc4v05IBfq2aD+gqJ26777vFv0Vp7J8gN1R9081FF9FXGvI9PzQ5jl+StRSotyX8KiihWLO5EVFENnrfsR/wDrx/7HzXpXXP4n/wCYKKLz/JOfKx73XF+SDG9534j/AJVFFxLZsD/0+eF8lmw7dB/qhWokf6N2y5/vf8pVMuP7lRRBD2qw/A/5pnpD3j+Mf5AoogBwvdH4cL/MUW1+8f778lFFUDU+/wDeN/0ynYHut/Dh/MqKIpUOyXd1/wA6LaffP958gqUTpNPpKx5Yv5J2y+71d8gqUU/oCfcfif8Akn7P+Y/1CookZSiiiCf/2Q=="/>
          <p:cNvSpPr>
            <a:spLocks noChangeAspect="1" noChangeArrowheads="1"/>
          </p:cNvSpPr>
          <p:nvPr/>
        </p:nvSpPr>
        <p:spPr bwMode="auto">
          <a:xfrm>
            <a:off x="63500" y="-1041400"/>
            <a:ext cx="2143125" cy="2143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3800" name="Picture 8" descr="http://www.taiwantrade.com.tw/MAIN/resources/member/15550/productcatalog/d5a282e8-646c-4dd5-886c-83d0177176d2_MG-0-K02-30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81000"/>
            <a:ext cx="4038600" cy="2590800"/>
          </a:xfrm>
          <a:prstGeom prst="rect">
            <a:avLst/>
          </a:prstGeom>
          <a:noFill/>
        </p:spPr>
      </p:pic>
      <p:pic>
        <p:nvPicPr>
          <p:cNvPr id="33802" name="Picture 10" descr="http://vintagetextile.com/images/Gallery/2425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352800"/>
            <a:ext cx="2590800" cy="3048000"/>
          </a:xfrm>
          <a:prstGeom prst="rect">
            <a:avLst/>
          </a:prstGeom>
          <a:noFill/>
        </p:spPr>
      </p:pic>
      <p:sp>
        <p:nvSpPr>
          <p:cNvPr id="33804" name="AutoShape 12" descr="data:image/jpeg;base64,/9j/4AAQSkZJRgABAQAAAQABAAD/2wCEAAkGBhQSEBUUEhQVFBUWFRcXFhcUFRcXFBcXFRcWFBQUFBUXHCYeFxojGRQUHy8gJCcpLCwsFR4xNTAqNSYrLCkBCQoKDgwOGg8PGiwkHyQvLC0sLCwsLCwsLCwpLCwtLCwsLC0sLCwsLCksLCksLCwpLCwsLCwsLCwsLCwsLCwpLP/AABEIALcBEwMBIgACEQEDEQH/xAAbAAACAwEBAQAAAAAAAAAAAAAEBQADBgIBB//EAEAQAAEDAgQDBgMFBgUFAQEAAAEAAgMEEQUSITEGQVETImFxgZEyobEjQsHR8BQzUmJy4SRDgpLxFRY0Y6JzB//EABoBAAMBAQEBAAAAAAAAAAAAAAMEBQIBAAb/xAAxEQACAgEDAgQDCAMBAQAAAAABAgADEQQSITFBEyJRcWGRoSMyM4GxwdHwQmLhFFL/2gAMAwEAAhEDEQA/APizGp9w5h2eQaaJTSw5iAttStFLAXH4nCw6+araOrJ3noJY0lWTuPQRbxZiILsjdm6LMPRFVPmcSh3BBvs3sTMXPvYmchWZ1xZQoAOIAcTrtuS6aqmjVd3XQT1M6Ce8NgT3BKTNINEgophexW6wOnEcZedgqmlAbmUdOA3MC4vrsrAwHksdRx3dqisfxDtZnHldTCmaoTN4t2OwmGbxbgOwleNNtYJaxyf47S9242Wd5pXWApbmLatStsvC2/CrBFTyyncNsD4nRYeE6rZ183Z4awD77z7D/lH0hA3P6CG0uBlvSJMKp+1nuet19IgZlaAAvmGE40YHXDbrTxccvfoyIX8TYJjTWptxnmMUWJtxnma58wY3M8hoAuSTYDzKz1ZxU55LKVmb/wBjwbf6W7n19kGaN87g6offo0aMHkNh56lNqOFrR3QB4/3TWGbrx+sYwT8InZgL5HZ53lzvH6AbAeSFxCibGNN1paioDASf1+tVicWxLMVx9la5nm21rmDyVVjol5OpPivHPuV4T0UeywtJL2bp6SvY2XXscJJ0T/CMCc8jur1VTWHidrqLmN+CKXK6+uy27nX/AF9Uqw2gbC250VVfxExnPVWVUIoEqBQoxGpnAVcuINaOXqsjVcVg7H2S1+MZjqVk2IO84XT1mrr+JQ34GgnqQPkFicexCSU5nuJ8yup6253VcjMzT5Je194IEBY28ECJGjfyRWE0Jlla0dVXTUxcSB4D3/4TuWobRxFjdZnjvH+AHl5lI1Vg+dugidVY++3QR5JxNFCezGoZYXHMga/O6iwR13URjrm7AQp1b9hNLwxhWZ1zsNV3xRiN3WGw0TipnbBFladbLE1cpc+5TNxFNexYxaRVXsEoUsusq6DFLxEdsqyo2gwwyXJ0aBdxOwHiuY6Unkr8Qlc0dkNGgAkdSQDqjpWFG9xxDJUFG5hxFshFzba+nlyXAC6LV7ZLRUjJkY3UW3WvxmvMNJHHfvOFz5HZJ+G8O7SYX+Fup8huh+IMR7adx5A2b5DZOITVUW7npGkPhVlvXpF7BcrQ4NTagHmleH01ytThlJaxsmNHVjzGG0lWPOYZiGGB8RAGoXzqshyvI6FfWTIAw9bWHmV894hw0scT+iu66rem4dprWV703ekTRlajHp81JSgcw762WVYtQ+xhpL7fafUJHS+ZWX1x+sS03Ksvt+sTDCJNwLruHO07FfQ8JohG08wevRD4lgzHatACoDRqvKnEeGlVT5TiIsPrDbeyZf8AVAB+rfrdK56fKUuqamwTDP4Y80YZtg80IxbFySbbJC591JH3KZYbhzcvaymzBoBzcegUl3a95Ld2vaC0uHuk+EE+PL1RrMPjb8cjb9Bc/Rc1mJl/dYMjBsB+PVDEWW1VF6DPvOgIvTmPcPdTtPx79QQtjR1DAwFlj0svmrALJpgmIGJ9r907jl5p2q3HBEcrt7ERhxNjjwSASAshNVucdSVq+JqMPAeNrclknssUprN274RXV7t2O0qzlQSlelq5LVP5EQ5EsbUFXx11kFZS66LGE6LGEZUuJGNxc2xv1F9eqFlfmcXEkkm+qpDl20rRsLDHab8QsMGdZgopoouTsLfWuPxHVUE6oiqaCfFC5SN/dMWFs8wrk55lzQiqOnzOshWFOeH47vHmi6dAzgGM0KGYCaAUkUEYztLnEX9eQWXxcl7y4i19vDoFoOJq0XawctT6rM1VWXadE5qWXbtMbuYbdpgTguA25su3pxw9hed2d3wAXJ8AptdRsbAk5U3ttEKLv2WjP8cug8uZWVa67kw4gxQzSkj4R3WDoAlDQQuam0FwF6CC1FoLAL0E1OFBulyG+a1NKwWFtR1BC+bRVhCJjxFw1aSD4Ej6JyvWrtxiOV6xduMT6HM68gaNm7+Z6+n1QXFNDmi0FzzWdwvi9zHfaDMCdT9735+q3DWCSMPHeY8aEbeR6HwTiWpcuBGktS0cT5JIyzrLQzn/AAlM7+F72n3BQnEmHGOU6ackXRd/D3t5xyB3o4WP4KVWhrsdPh/2Ta0KWMnw/wCzd4VOHQNI6WVzgCs5wbXXbkJWisrCtuGZUByMxBj9MGi/68liauW5Wx4vnytAvyWIJuVP1r9FiesfosKwugMsgaEw4jfaQMGjWDKAPn6o/AacRQvldvazfMpNiExfJmPgueH4dOO5mTXsp+JgpaV22MuFj6IuCnLybbDc8h5lVyVGuWIZjte30CyKwBk9P1mPDAGSeP1g8cwBs7Tx5Ji1lxca+SrjwR0gtZ+fwAt7clJ8AqabvWFul/wWlFidVyPrOqHTquR9Y6w6pzNMbumiUYphha7w5FVQYoCde675e6fQztmblda6Y8ly4zGMpcuMzHSMsuU5xHDi06+hSeSOyl21lDJtlZQzghcEKy6hagkZgcSpdtK8IXgKz0mekuuouQVFvMLmH5CSrW099LJpS4cXHQJxS8P21cbfJWU03rKqaf1mYbgkmXM1pc3w1I/NMcAPZh8jhowc+p2C0U+JxQMte/gFlcd4iM4ygWaDc9T0uuMtdB3Dr6TRCU8iAVlaZHlx5lDOkVblXkJU1nJMQe1iZYHXNlp8Uquwo2Rt0Lxc9bHVIaTApnjMG2aN3O7rR5kqYnVZyxuYOLG5S5t8psTa199LC/gjVs1aNkYJ6TSOUViRyekFhjuUxbhwcFXSRJrHZMUUKR5ofT0KR5oiqMLLdkLlIWzZhxfy06/klGJ4SWnZYu0WPMkzdowOUmeetz//ADviEscYXnuP0F9geWixc0diu8PnLHgjkUjS/hW8xKlvDs5m34zlikDmWySNO3L0PK6RcJOu6SE/5jC3/UNR8wmXFcOd0E42laA7pmbYH5WSV5MFWD0ff5qjbxaH9OPnH7OLA/px84Xw7UdnPY8jY/RfQXDmvneNx9nVuI2JzDydr+K21NiANKJL7N18/wBfVH05xlPQw9J4K+hmO4vrc0xA5aJPQ05e8NHMrqvmzvJ6lNuGIw3PK7Zg08zsPdI/jX/D9hFCPFu+H8Q3iKcRsbC37o180ipIO0IzENYN3HZe4nI577uuL66/gg3E7dNlu63L5I4nbbMvyOBG1VVNfaOO7YhvyLj18lquGq0G0QDbNabaa++/NYAPITXAsX7KS58lunUAt5u83XflvN3m7lwd0bZZI3uzuaQ3azee1t7aeq+e1eJyXIkJv4r6hHWgwF/Ky+Y4/VtdIQAEfUkhd2cfvC3khM5x+8T1AuVKWsfGdCvbrwAKNzuyDgyPzu3AzR0OOMlGSTunkTsqsRwkjUfD15IChwntO0P8Dcy8pMafGCw99h0yu5D+U8k94uVHjD8494vlHijr0MCkjsV4EXJI1+2ngdwhnsskmXHI6RRlxyJyuC1dqLB5mCMzhRd5VFzBnMGfUBDHA3M7l81n8V4nL9G6BEOl7Zve10VJ4fB2X0Vm8/dl99x+7M5UVJduh2xkrWR8MNJ1IACJMdNALnvW5dSkzpWJy5ip07E5YzP4bw5JKdrDqdAmU/7PSDlLIOX3QUDivFz3jLH3G+CzkkhcfxQXvrq4rGT6wD311cV8n1h+KY7JOe+7ujZo0aPIIaBDtYmWH0eYjUe4S1e+x8nrFU32vky+C5TnDsNc4g20RdHhscQBkc3yuEzGJRgfGxvm4K1XWEHJlqtNg5jKkgDQB+v1uuK6gY9utkoqeIoh/mNPkQfoqP8Au6Mbu+RK2XUdSPnNblHcfOIOIMKyPss8RZy1WLYzFK64J2/hKzldYuu3byUjWKmd6ESXq1XO5TNfQu7fDXt3dCQ9vlzCXcTR5mxTD77RfzGhRPAdR9oYztI0tI89lZNSk008J+KFxc3rlJsbfJN/i0+4+ojQ+0q9x9RFmNS54oJOZjynzjJH0t7o2ixC9HI2+xbb1ultHB2tM9v3ojnH9LrNePcNKGw6s7N1nC7To4eHh4jdAWwq4Y9GH9+sElm1gx6ESiQ6p8KnsKVgAGZ5LxfkBoHW97X6X6KUnDgknY0G8Tu8Xj+Burj4Gwt5oTGq3tZ3ECzR3WgbBrdGgeQC4qtUGJ69BOhWryT7CMYYRVRjW8jB6uG90lqqUsNiF3h9WYpQ5ptqtRidMyoiL2WDwLkfVMAC9M/5CGAFy57iY4tVR3RD2WNiqJN1OcYiTjE2vC+IGSlljOpa249Fiq743ea0HBM3+Iy8ntcPkkmKstK4eKZubfQpm7juqBgS6aNV41NcMpwGukI0YL+vIe6Uqr8Q4i1VfiNiMcPfkpKh5++4MHpqfoPdZ+kgzvsnuLTBlPHCD3m3c/8ArfqflYJJQy5XXTVuNyKe3WM243qp7dYVW4Rk12QPacj7ourry4WQjWXQ7im77OBt2bvs5wV61RzbLxiVPBgR1ndlF2GqLeDC4mppX2IT2m2ukNEy5HVOqipEbCTyH1C+iU8S0vSLOIMTyDI39dVkaurLjvorMRrjI8m+l1RR0xkeAOZ0/NR77mtbaslX3GxtqyNgAaHvvZ18rRoXW3JPIcvHVXRYmGfDDF/qDnH/AOjb5JlxZTiN8cbdmRhvrqXfMlIQ1AcGptogHBrbaIx/7hk5NiHlEz8l03Hb/vIYn/6cp922S4RKdkveLb6z3i2+s0VI2jm070LvHvN990W7gokZo3tePArIWITLC8ckiPdcfJMV31txYv5xiu+tuLFhk3DsjdwV5FgputbhXE7JhlkAv1TVtAzcWT66erqI8tNXXEzWH8LtOpXWO4GxkRIAutZFEAkXF0gEVvdFKqFIxCkLgjEwmDVXZTNcNLFa7HJhHUx1A1jmaWvt/tePOxv6LDNWnw+o7aA08hsb5o3HYOHInkCNPZTdM52lfzEn6d+No/KUU9N+zVeV2sb7gHk5j9nD0KUYrS9nK5vQkLe8PcOvqYMkjSMh7jrd5p5t8RdKOKOF5RPd9mR5W5pHEW0Fibb38OaJbT9nhfXPtmEtqGzC+8FwqUwYfJISc07sjB0Y3V7h5usP9Kz+dGY1iglcGx6RRtDIx/K3mfE6k+JS8JWx+ijoIsz9FHaXApvhOI5HNPLY+R0KSgqxr1qqwocwlVm05mi4jwkAB7NWnVZmTZarCMWD2dlJaxFgTyPJZ7GKQxvc0o+rUMviLD6lQV8RZbwzUZaqI8s4HodFzxFHaoeP5j9VXhLfto/BwPsj+MI7VLvHVAUE6c+8VwfB/OIGBaHsrQxs5yPF/IFIqdl3geK0LdauFnJlv18l3Sjyk+uB8/8Ak3pR5SfYfP8A5BOKG2qn+J+miTDdP+LmfbuPiUhKHqRiwwOoGLDPUVSxjckDzQ7GrxzSFhTt5xMKdpzidTkX0VTV0GrtsBJ0QzljmcwWOZYxmiiaQUYDQHFoPMHceaidGnOI+NMcR3hcIAzO2GqR8RYxmcWg6c0Tj2MCNvZMOv3iPossAXlE1epx9mkxqtRj7NOs6aMx8PqtfwnhZ7RriNFl/gWt4Ux0EOitZ5HdN9Dbkh6MIr+brBaUKG83WJ+LH3qHeaSxhGYvLeR3mq8Ohu7yQbPPdgQdnnuwIXHTWb4rhwARxeTL2bQO78biLgW+IAHSwSytnDpXFosL6AdExYVVfL7Rmzaq8e04mIQjm6rUOwyOGBskgzvf8LSbADqbalCQ4lGdHwR2/lBB97ob0c+YgGCsoyfMQIngqy09Ft+G+KgbMefIpHUYdTvF2AsPS9wlc2HujOhREF2n+K/CbQW0fFfhPrUkwFvHbosXxbX5gbHwQmE8U9zsZyQPuv5tPj1CDxWCR3IvbyczvNPqEzZerVEpGXuVqyVgWH0xe4ALbUmDNjaHP5JPgvZ0rM8xAkOzN3D+ockJiXExkvbZCp2UplusFWUqXLdY1xriiVhtE8t8j6LKVuIyym8kjn/1G49BsFXNUFx1VN0nfcbD8IndcXPwnQK7DlVYoqnwqZ4JYwuA3tYoChj0EEu49BK8y9Dly+B7d2kLxkZPQeZWuc4xN5IOMS5k1tii6ut7VgzfEzn1btb5ovDuEXSC7nADw1QeLQNjdkjvYHUndxHX8k1stRCW4Ea22Ih3dJbgEWaoZ5orjJ96grvg2C89+iE4kkvM4+JW8Y0/uZojFH5wDDm/bM8wmuCuz1mb+ZJ6aUNe1x2H5J5wfHeXMfNY0xyVX45+k5pjkqvxz9J1xcz7Q+azjStbj8Vy6+pN/wCyykTLuAPVd1i/aZ9ZzVp9p7x9gvD7ntzOGnJXSYLrZaCjpHNhHZm4I+H8kvkrNe8FSSlFXaRKSUoq7cQRnCIy5i4AIKeeOHSIXd/G7cf0jktRVVAdTXHLQ/3WEq5NSgagLSuVGDA3bahlRgyt8hJJUUAUUvkyfyYHcvNzzKfYbhHczFCYXQ55A0bDdaUVLSx+W1miwTuj045dobR6cHzvMhWnvFFcPMvUR2/iH1QFS67j5pxwoz7e5+61x9gUrV5rx7xavzXD3i/FnXmkt/EfqisFd9o0dLuPkwF34JdVv7zj1JTHAI/3rukT/m0heqJN3E9WSbuJ7LL2cP8APJqfBv8AcqnBqEyytaOZ18Ag6ifO+/gAFqcHh7CmfK74ngtb18Si1gW2f6r/AH6wyfa2f6r/AH6xdxPXh8uVp7rLNHSw0QVGy6FlfckprgsAO5A816sm66crJtunbY9VdUCzdUTURtbfKbpPVza7p+wipTHrMVqZVURBDAFuxI8iQunSqvMpTsCciSnIJyJ5kULVC9eAoXEHxPMql11de2XJzE4CPw6qfG8OYSD4ILKmWFWvqj6dSXHOIehSXE2bIo6mMFzbOtrbqkGIYQGu0Ca4ZVAHTQeKYYpB3bt6cldatW6y4yK3WZ3DMBc89xzmeIJCE4kwXsC28heT1Cf4ZjeS7Xbf3Wd4jxHtptNhoAk9QiLXxFdQqLXxG3BMHxO5ZT80lxoDOfNOpqwUlKG/5jxe3QLF1FUXG+5KX1Fi11ivvFdRYtaBO8ksgCIo6+eNvce5rUTh+DNAElQcrOTfvv8AIch4rjE8SEhs0BrRo0DkEmEKjexwew7xQKyjexwew7zgYu53xG65eQdQgXNVkDz+uiGLmbhuZgXMThuZ9B4YxUOhsd27+SPIimGc2B2J8epWQ4XcbyEfDkN/wR+AT3kew7OBt5jUK5TbuRc95bpt3IpPeGcQTCGHKNC4m/osaTc3T/i6qDpGsBvkaAfNZ8sPJJaxyz49IrqnLPj0kL1F6KR/QqJTDekT83pHOFt7OB8h3IsPX+y5w5/2MpXWKuyUzGj72pXFALUz1UHlcIOyyivlcJ6LEDzqn3C4sZT0jd9Eg5p/gDrRzn/1n56KdpfxM+/6SfpvxM+/6RFKdfVPcCZaGd3/AK3D30SCU7LQ4WbUcx6t/Fd0vNhPoD+k7pebCfgYlwyDtJGtHMgLS8VVIaGxN2YAPXmlvCEX22c7MBd7IXFKnPIT4rdZ8PT57mbrOyjPcwJFxPIGiFajIW6INXWCqHM5M5Q8khKKdBfZefs1kRlczbKxgoaplRkdNmOiNjw2y6mmZuk6mmZukUCBdCnKcihXX7MBuEcaM94caM94lFKVYKZNv2cbr2UALX/kA6zY0gHWJ3RWVtG/K7VGtpwVVNSLIpZTuEz4JU7hDxW2GiOouIWgZX6hZVtRa7TyVLpFs60jpOnWETS47Sf5sBzN521I8SOSTYYQZw5/wtBe7xDRe3qbD1Qcda5hu1xaeoNj8lc10s18xDW/edla2/mQLlKvcLXBUHPp2i73CxsqDn0nNZVSVMxIBc5x2HIch7IhrY6bpJL13Yzy/iPyVcmICNpZDoDo533nfkPBe4HS55bu1ABPqAsLy+Byx79hBoMvgcse/Ye38zh1LPMS7K93jYql+GSDdpC0uDYsWP8AVbCLEWvHea1/mNfdNDRJYN24mNDRo43ZJnyY0juikTCxwNvPyX1mTDaV+8eUnodEBXcERvYezeL8g42WToMcqZk6IDkGYuKAZs0bzG7qDofNFZ6pmuRkg6gC/ndtkurMJnieWOjeCPDcdR1HivBHUDTK8ehXhZj/ABI9v7icD47Ee39xLnzPLiTTak3Orl22vkHw0zR6OP4oV/b8w9Vfan+L3WC5B/y+Q/iYLkH/AC+Q/iMRilTyhZ/sP5qIZmGTEX0/3KLebf8Ab6fxNfa/7f38oRxHJ9o1nQBF00Q/ZnDna6BdGZp3u3AKIe7Ix5/lLR5lMJ957D0OYxWfO1h6HMz43T/B/wDx5/6fxCQN3T7DP/Fn8gPmp2k+8T8DENN94+xiCXcLQ0R/wMvp9VnpRqntE69FKPI/P+67pThn9jO6X77exneFfZ0sr+brMH1KTFMKp1qeFvUOefU2H0QWVdtPCqOwH15m7OiqOw/WcMCLhchuxduBp15e6jTZYQ7ZhCVMY9oBsvG2J8TsBqT6IAyrRYVTingNQ4d86R35dXWTdbmw/ARpHLn4SSCOAfaO738DLEj+px0B8ACq48diJ/daeL3X+R/BZySQuJJ1JRFDHmcAuLqmZtq9Jgap2bavSaWGsieQBD/9v/NG1OGxBtyC0no4/mpSU7YGZnWLun62S2tri8n6KlgAeaUsYHmiqtmyus0u9yuDI4/e+iqqmaryA2Usud5HaTS53kS8GTkfkjabCppOZRmE0ocntXP2TLNAH1TqUZGST842lPGST84iPDkMeszyT0G6lPS0rnBoiJvzLkDWSucbkq7Am3lCyAm7aFEyNm7aFEokw2IvcGDKWnRU1tDI7d1wNhYAewR+LURieXDa+68w+ftDbcrhrQkoRjPpOGtCShGM+kz0lE5p1TXC6yONpvmDrWHd09x6q+vxCKJ5GXtXg2NzZgPTTVyqZxZb/IhA/p/NKqK6H4YZ9sxZfDpfhvpme0RYX3ztHmbfVaanIA3B8jfRImcSQv8A3kDPQWRUUNHJq0uiP8pT1Ngx5SD9P5jlTjHlIP0/mORP0VjMSsbFK/8Ao8oP2U4eOj7E/n80PLLMzSWIkD7zPrY/mmN+PvA/32jG/wBRNM+uY9uV7Q4dHAOHmL7eiWT4DE83ikfCel+0Z7OOYe6VxYiw6B+U9HjKffZENrD1H68fVcwjzm1H6SipwSqZq3JMP5Hd7/a6x9rpPUVTmHLIxzHdHNIPsVq4qzTf5q2bEe7Z2VzbbOAIPoUJqG/xb58wTUN2b5zFjE14mslXSEm9O2/g57R7NdYeiiTxZ/8AQiuH/wDoRRhlTYEdSrMbktZnhc+ZS6nlym/iisXqBI5pG2Ue/P6IXjZoK554+UCtuaCveL2LQYcbUk3kPqkA3TljstE7+Z4HoLkoOm43H4GC0/BJ+Biuogs1p6j8SmWFuvTzj+UH2K4q4f8ADsd00/FdYM3uTf8A5uRUTZbj1H7QqJstx6j9pzXu/dAcom/O5PzXNHTGR4aOZVtLB29OMvxxXB8WE3HsSfdMeFbB5vuAfkEStPEsBPQ8/wDISpd7jPQxdjLgJXNbs2zR6AA/O6WOKuq5Lvd5lUAXKVtbc5i9z7mMPwehMsgaOqecXTANbG3ZoA/NF8K4dkYXne2iR8QS3eU/s8Kg+pjmzw6T6mIymvDlu2bdK7IjDajJK13QhT6G22AmI0nbYCZoa2Q5zc8yhhZcV0v2hHt681S15VZrBuIlZ3G6c1DNVW2FEtjui4KK/JC8LccwPhbjmG4I6xCY4w27bjZCUVPlITCtbmj2T4GFxHAMDEylQr8NaW97qq5Yrut1Kex4bZgS6JlswCJlszypj7aPL94DRZ3DyYpxfSx5rRwxlhv+vBV4hSMk5WdbQolle4hh1EJZXuIYdRMrjlGWTO6OOYeR1S0tWnmizt7KXRw+B3I+BSGppXMcQ4Wso+ppwSw6GSdRTtO4dJRFTudsF1lc3r6Jjgk4DwDsdERiDeylta48uS8lC7N+Z5aAU35iyHFXtOhKa0nF0jd9R46+augwuKob3bNf05FKqrA3MNiEXbfWMqciE2318qciPRjNPN+9YATzGi5lwO4vTyh38pNis2aNwUY97diQu/8AoJ/EX8xO/wDoJ/EX8xGU0k8Rs9pHmDb3VEmJEhd0/EkzNM1x0OoVzsYhk/ewC/VndPy0XPEDcK/z/me8QNwr/OLsyiOy0fWYeHd/JRD2H1Hzg9h9R84HNRlrA7qgwdV4ohahAjDEFeoQjE65ppUutTRDq57vaw/FRReq+63t+4nq+je37iFsZmpPJyqpGZKaZ/UBo9f+F6oqLDgN32ygw4Dd9sXYNXGCQO3GxHUHcLWdjHHG+pYdMpyixvc6AH3XiiFo2IRh6DIgNG5CsPTkTHhpcdEzoKIA3cooh6dATuMzQgJyZscKkDo8o6LI8Qiz7L1RP6v8KO6n8OJ1C1RRRZJEIFboA+5I2cN7dD1C9jr7cr/JeKLYufM14zg9YdTY8xvxRE+Th+SY0/FMPQj0UURl1tqnHHyhBrbV4jODFI3bfRGCYW8PzUUVlGLDJldGLDJgbaIdqCmrXfr9eiii1ibnMrQQgp6bXTcKKLs6IK+FrxlcPVC1OG3GV+o+677w6A9QoossgYczzKG6zPVdIYn29RZMcXfnhjfz1HsoopmApsQdJMwFLqOkV0NSWPBBW4p3NqI+8Bfqoot6Ek5E3oyeRA6nCMniEOyhadwNlFE/tEe2gzyXh+M7IKfhY6kEKKLDaetuomGorbqIufgxBtdeqKJY6Wr0ip01eek//9k=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806" name="AutoShape 14" descr="data:image/jpeg;base64,/9j/4AAQSkZJRgABAQAAAQABAAD/2wCEAAkGBhQSEBUUEhQVFBUWFRcXFhcUFRcXFBcXFRcWFBQUFBUXHCYeFxojGRQUHy8gJCcpLCwsFR4xNTAqNSYrLCkBCQoKDgwOGg8PGiwkHyQvLC0sLCwsLCwsLCwpLCwtLCwsLC0sLCwsLCksLCksLCwpLCwsLCwsLCwsLCwsLCwpLP/AABEIALcBEwMBIgACEQEDEQH/xAAbAAACAwEBAQAAAAAAAAAAAAAEBQADBgIBB//EAEAQAAEDAgQDBgMFBgUFAQEAAAEAAgMEEQUSITEGQVETImFxgZEyobEjQsHR8BQzUmJy4SRDgpLxFRY0Y6JzB//EABoBAAMBAQEBAAAAAAAAAAAAAAMEBQIBAAb/xAAxEQACAgEDAgQDCAMBAQAAAAABAgADEQQSITFBEyJRcWGRoSMyM4GxwdHwQmLhFFL/2gAMAwEAAhEDEQA/APizGp9w5h2eQaaJTSw5iAttStFLAXH4nCw6+araOrJ3noJY0lWTuPQRbxZiILsjdm6LMPRFVPmcSh3BBvs3sTMXPvYmchWZ1xZQoAOIAcTrtuS6aqmjVd3XQT1M6Ce8NgT3BKTNINEgophexW6wOnEcZedgqmlAbmUdOA3MC4vrsrAwHksdRx3dqisfxDtZnHldTCmaoTN4t2OwmGbxbgOwleNNtYJaxyf47S9242Wd5pXWApbmLatStsvC2/CrBFTyyncNsD4nRYeE6rZ183Z4awD77z7D/lH0hA3P6CG0uBlvSJMKp+1nuet19IgZlaAAvmGE40YHXDbrTxccvfoyIX8TYJjTWptxnmMUWJtxnma58wY3M8hoAuSTYDzKz1ZxU55LKVmb/wBjwbf6W7n19kGaN87g6offo0aMHkNh56lNqOFrR3QB4/3TWGbrx+sYwT8InZgL5HZ53lzvH6AbAeSFxCibGNN1paioDASf1+tVicWxLMVx9la5nm21rmDyVVjol5OpPivHPuV4T0UeywtJL2bp6SvY2XXscJJ0T/CMCc8jur1VTWHidrqLmN+CKXK6+uy27nX/AF9Uqw2gbC250VVfxExnPVWVUIoEqBQoxGpnAVcuINaOXqsjVcVg7H2S1+MZjqVk2IO84XT1mrr+JQ34GgnqQPkFicexCSU5nuJ8yup6253VcjMzT5Je194IEBY28ECJGjfyRWE0Jlla0dVXTUxcSB4D3/4TuWobRxFjdZnjvH+AHl5lI1Vg+dugidVY++3QR5JxNFCezGoZYXHMga/O6iwR13URjrm7AQp1b9hNLwxhWZ1zsNV3xRiN3WGw0TipnbBFladbLE1cpc+5TNxFNexYxaRVXsEoUsusq6DFLxEdsqyo2gwwyXJ0aBdxOwHiuY6Unkr8Qlc0dkNGgAkdSQDqjpWFG9xxDJUFG5hxFshFzba+nlyXAC6LV7ZLRUjJkY3UW3WvxmvMNJHHfvOFz5HZJ+G8O7SYX+Fup8huh+IMR7adx5A2b5DZOITVUW7npGkPhVlvXpF7BcrQ4NTagHmleH01ytThlJaxsmNHVjzGG0lWPOYZiGGB8RAGoXzqshyvI6FfWTIAw9bWHmV894hw0scT+iu66rem4dprWV703ekTRlajHp81JSgcw762WVYtQ+xhpL7fafUJHS+ZWX1x+sS03Ksvt+sTDCJNwLruHO07FfQ8JohG08wevRD4lgzHatACoDRqvKnEeGlVT5TiIsPrDbeyZf8AVAB+rfrdK56fKUuqamwTDP4Y80YZtg80IxbFySbbJC591JH3KZYbhzcvaymzBoBzcegUl3a95Ld2vaC0uHuk+EE+PL1RrMPjb8cjb9Bc/Rc1mJl/dYMjBsB+PVDEWW1VF6DPvOgIvTmPcPdTtPx79QQtjR1DAwFlj0svmrALJpgmIGJ9r907jl5p2q3HBEcrt7ERhxNjjwSASAshNVucdSVq+JqMPAeNrclknssUprN274RXV7t2O0qzlQSlelq5LVP5EQ5EsbUFXx11kFZS66LGE6LGEZUuJGNxc2xv1F9eqFlfmcXEkkm+qpDl20rRsLDHab8QsMGdZgopoouTsLfWuPxHVUE6oiqaCfFC5SN/dMWFs8wrk55lzQiqOnzOshWFOeH47vHmi6dAzgGM0KGYCaAUkUEYztLnEX9eQWXxcl7y4i19vDoFoOJq0XawctT6rM1VWXadE5qWXbtMbuYbdpgTguA25su3pxw9hed2d3wAXJ8AptdRsbAk5U3ttEKLv2WjP8cug8uZWVa67kw4gxQzSkj4R3WDoAlDQQuam0FwF6CC1FoLAL0E1OFBulyG+a1NKwWFtR1BC+bRVhCJjxFw1aSD4Ej6JyvWrtxiOV6xduMT6HM68gaNm7+Z6+n1QXFNDmi0FzzWdwvi9zHfaDMCdT9735+q3DWCSMPHeY8aEbeR6HwTiWpcuBGktS0cT5JIyzrLQzn/AAlM7+F72n3BQnEmHGOU6ackXRd/D3t5xyB3o4WP4KVWhrsdPh/2Ta0KWMnw/wCzd4VOHQNI6WVzgCs5wbXXbkJWisrCtuGZUByMxBj9MGi/68liauW5Wx4vnytAvyWIJuVP1r9FiesfosKwugMsgaEw4jfaQMGjWDKAPn6o/AacRQvldvazfMpNiExfJmPgueH4dOO5mTXsp+JgpaV22MuFj6IuCnLybbDc8h5lVyVGuWIZjte30CyKwBk9P1mPDAGSeP1g8cwBs7Tx5Ji1lxca+SrjwR0gtZ+fwAt7clJ8AqabvWFul/wWlFidVyPrOqHTquR9Y6w6pzNMbumiUYphha7w5FVQYoCde675e6fQztmblda6Y8ly4zGMpcuMzHSMsuU5xHDi06+hSeSOyl21lDJtlZQzghcEKy6hagkZgcSpdtK8IXgKz0mekuuouQVFvMLmH5CSrW099LJpS4cXHQJxS8P21cbfJWU03rKqaf1mYbgkmXM1pc3w1I/NMcAPZh8jhowc+p2C0U+JxQMte/gFlcd4iM4ygWaDc9T0uuMtdB3Dr6TRCU8iAVlaZHlx5lDOkVblXkJU1nJMQe1iZYHXNlp8Uquwo2Rt0Lxc9bHVIaTApnjMG2aN3O7rR5kqYnVZyxuYOLG5S5t8psTa199LC/gjVs1aNkYJ6TSOUViRyekFhjuUxbhwcFXSRJrHZMUUKR5ofT0KR5oiqMLLdkLlIWzZhxfy06/klGJ4SWnZYu0WPMkzdowOUmeetz//ADviEscYXnuP0F9geWixc0diu8PnLHgjkUjS/hW8xKlvDs5m34zlikDmWySNO3L0PK6RcJOu6SE/5jC3/UNR8wmXFcOd0E42laA7pmbYH5WSV5MFWD0ff5qjbxaH9OPnH7OLA/px84Xw7UdnPY8jY/RfQXDmvneNx9nVuI2JzDydr+K21NiANKJL7N18/wBfVH05xlPQw9J4K+hmO4vrc0xA5aJPQ05e8NHMrqvmzvJ6lNuGIw3PK7Zg08zsPdI/jX/D9hFCPFu+H8Q3iKcRsbC37o180ipIO0IzENYN3HZe4nI577uuL66/gg3E7dNlu63L5I4nbbMvyOBG1VVNfaOO7YhvyLj18lquGq0G0QDbNabaa++/NYAPITXAsX7KS58lunUAt5u83XflvN3m7lwd0bZZI3uzuaQ3azee1t7aeq+e1eJyXIkJv4r6hHWgwF/Ky+Y4/VtdIQAEfUkhd2cfvC3khM5x+8T1AuVKWsfGdCvbrwAKNzuyDgyPzu3AzR0OOMlGSTunkTsqsRwkjUfD15IChwntO0P8Dcy8pMafGCw99h0yu5D+U8k94uVHjD8494vlHijr0MCkjsV4EXJI1+2ngdwhnsskmXHI6RRlxyJyuC1dqLB5mCMzhRd5VFzBnMGfUBDHA3M7l81n8V4nL9G6BEOl7Zve10VJ4fB2X0Vm8/dl99x+7M5UVJduh2xkrWR8MNJ1IACJMdNALnvW5dSkzpWJy5ip07E5YzP4bw5JKdrDqdAmU/7PSDlLIOX3QUDivFz3jLH3G+CzkkhcfxQXvrq4rGT6wD311cV8n1h+KY7JOe+7ujZo0aPIIaBDtYmWH0eYjUe4S1e+x8nrFU32vky+C5TnDsNc4g20RdHhscQBkc3yuEzGJRgfGxvm4K1XWEHJlqtNg5jKkgDQB+v1uuK6gY9utkoqeIoh/mNPkQfoqP8Au6Mbu+RK2XUdSPnNblHcfOIOIMKyPss8RZy1WLYzFK64J2/hKzldYuu3byUjWKmd6ESXq1XO5TNfQu7fDXt3dCQ9vlzCXcTR5mxTD77RfzGhRPAdR9oYztI0tI89lZNSk008J+KFxc3rlJsbfJN/i0+4+ojQ+0q9x9RFmNS54oJOZjynzjJH0t7o2ixC9HI2+xbb1ultHB2tM9v3ojnH9LrNePcNKGw6s7N1nC7To4eHh4jdAWwq4Y9GH9+sElm1gx6ESiQ6p8KnsKVgAGZ5LxfkBoHW97X6X6KUnDgknY0G8Tu8Xj+Burj4Gwt5oTGq3tZ3ECzR3WgbBrdGgeQC4qtUGJ69BOhWryT7CMYYRVRjW8jB6uG90lqqUsNiF3h9WYpQ5ptqtRidMyoiL2WDwLkfVMAC9M/5CGAFy57iY4tVR3RD2WNiqJN1OcYiTjE2vC+IGSlljOpa249Fiq743ea0HBM3+Iy8ntcPkkmKstK4eKZubfQpm7juqBgS6aNV41NcMpwGukI0YL+vIe6Uqr8Q4i1VfiNiMcPfkpKh5++4MHpqfoPdZ+kgzvsnuLTBlPHCD3m3c/8ArfqflYJJQy5XXTVuNyKe3WM243qp7dYVW4Rk12QPacj7ourry4WQjWXQ7im77OBt2bvs5wV61RzbLxiVPBgR1ndlF2GqLeDC4mppX2IT2m2ukNEy5HVOqipEbCTyH1C+iU8S0vSLOIMTyDI39dVkaurLjvorMRrjI8m+l1RR0xkeAOZ0/NR77mtbaslX3GxtqyNgAaHvvZ18rRoXW3JPIcvHVXRYmGfDDF/qDnH/AOjb5JlxZTiN8cbdmRhvrqXfMlIQ1AcGptogHBrbaIx/7hk5NiHlEz8l03Hb/vIYn/6cp922S4RKdkveLb6z3i2+s0VI2jm070LvHvN990W7gokZo3tePArIWITLC8ckiPdcfJMV31txYv5xiu+tuLFhk3DsjdwV5FgputbhXE7JhlkAv1TVtAzcWT66erqI8tNXXEzWH8LtOpXWO4GxkRIAutZFEAkXF0gEVvdFKqFIxCkLgjEwmDVXZTNcNLFa7HJhHUx1A1jmaWvt/tePOxv6LDNWnw+o7aA08hsb5o3HYOHInkCNPZTdM52lfzEn6d+No/KUU9N+zVeV2sb7gHk5j9nD0KUYrS9nK5vQkLe8PcOvqYMkjSMh7jrd5p5t8RdKOKOF5RPd9mR5W5pHEW0Fibb38OaJbT9nhfXPtmEtqGzC+8FwqUwYfJISc07sjB0Y3V7h5usP9Kz+dGY1iglcGx6RRtDIx/K3mfE6k+JS8JWx+ijoIsz9FHaXApvhOI5HNPLY+R0KSgqxr1qqwocwlVm05mi4jwkAB7NWnVZmTZarCMWD2dlJaxFgTyPJZ7GKQxvc0o+rUMviLD6lQV8RZbwzUZaqI8s4HodFzxFHaoeP5j9VXhLfto/BwPsj+MI7VLvHVAUE6c+8VwfB/OIGBaHsrQxs5yPF/IFIqdl3geK0LdauFnJlv18l3Sjyk+uB8/8Ak3pR5SfYfP8A5BOKG2qn+J+miTDdP+LmfbuPiUhKHqRiwwOoGLDPUVSxjckDzQ7GrxzSFhTt5xMKdpzidTkX0VTV0GrtsBJ0QzljmcwWOZYxmiiaQUYDQHFoPMHceaidGnOI+NMcR3hcIAzO2GqR8RYxmcWg6c0Tj2MCNvZMOv3iPossAXlE1epx9mkxqtRj7NOs6aMx8PqtfwnhZ7RriNFl/gWt4Ux0EOitZ5HdN9Dbkh6MIr+brBaUKG83WJ+LH3qHeaSxhGYvLeR3mq8Ohu7yQbPPdgQdnnuwIXHTWb4rhwARxeTL2bQO78biLgW+IAHSwSytnDpXFosL6AdExYVVfL7Rmzaq8e04mIQjm6rUOwyOGBskgzvf8LSbADqbalCQ4lGdHwR2/lBB97ob0c+YgGCsoyfMQIngqy09Ft+G+KgbMefIpHUYdTvF2AsPS9wlc2HujOhREF2n+K/CbQW0fFfhPrUkwFvHbosXxbX5gbHwQmE8U9zsZyQPuv5tPj1CDxWCR3IvbyczvNPqEzZerVEpGXuVqyVgWH0xe4ALbUmDNjaHP5JPgvZ0rM8xAkOzN3D+ockJiXExkvbZCp2UplusFWUqXLdY1xriiVhtE8t8j6LKVuIyym8kjn/1G49BsFXNUFx1VN0nfcbD8IndcXPwnQK7DlVYoqnwqZ4JYwuA3tYoChj0EEu49BK8y9Dly+B7d2kLxkZPQeZWuc4xN5IOMS5k1tii6ut7VgzfEzn1btb5ovDuEXSC7nADw1QeLQNjdkjvYHUndxHX8k1stRCW4Ea22Ih3dJbgEWaoZ5orjJ96grvg2C89+iE4kkvM4+JW8Y0/uZojFH5wDDm/bM8wmuCuz1mb+ZJ6aUNe1x2H5J5wfHeXMfNY0xyVX45+k5pjkqvxz9J1xcz7Q+azjStbj8Vy6+pN/wCyykTLuAPVd1i/aZ9ZzVp9p7x9gvD7ntzOGnJXSYLrZaCjpHNhHZm4I+H8kvkrNe8FSSlFXaRKSUoq7cQRnCIy5i4AIKeeOHSIXd/G7cf0jktRVVAdTXHLQ/3WEq5NSgagLSuVGDA3bahlRgyt8hJJUUAUUvkyfyYHcvNzzKfYbhHczFCYXQ55A0bDdaUVLSx+W1miwTuj045dobR6cHzvMhWnvFFcPMvUR2/iH1QFS67j5pxwoz7e5+61x9gUrV5rx7xavzXD3i/FnXmkt/EfqisFd9o0dLuPkwF34JdVv7zj1JTHAI/3rukT/m0heqJN3E9WSbuJ7LL2cP8APJqfBv8AcqnBqEyytaOZ18Ag6ifO+/gAFqcHh7CmfK74ngtb18Si1gW2f6r/AH6wyfa2f6r/AH6xdxPXh8uVp7rLNHSw0QVGy6FlfckprgsAO5A816sm66crJtunbY9VdUCzdUTURtbfKbpPVza7p+wipTHrMVqZVURBDAFuxI8iQunSqvMpTsCciSnIJyJ5kULVC9eAoXEHxPMql11de2XJzE4CPw6qfG8OYSD4ILKmWFWvqj6dSXHOIehSXE2bIo6mMFzbOtrbqkGIYQGu0Ca4ZVAHTQeKYYpB3bt6cldatW6y4yK3WZ3DMBc89xzmeIJCE4kwXsC28heT1Cf4ZjeS7Xbf3Wd4jxHtptNhoAk9QiLXxFdQqLXxG3BMHxO5ZT80lxoDOfNOpqwUlKG/5jxe3QLF1FUXG+5KX1Fi11ivvFdRYtaBO8ksgCIo6+eNvce5rUTh+DNAElQcrOTfvv8AIch4rjE8SEhs0BrRo0DkEmEKjexwew7xQKyjexwew7zgYu53xG65eQdQgXNVkDz+uiGLmbhuZgXMThuZ9B4YxUOhsd27+SPIimGc2B2J8epWQ4XcbyEfDkN/wR+AT3kew7OBt5jUK5TbuRc95bpt3IpPeGcQTCGHKNC4m/osaTc3T/i6qDpGsBvkaAfNZ8sPJJaxyz49IrqnLPj0kL1F6KR/QqJTDekT83pHOFt7OB8h3IsPX+y5w5/2MpXWKuyUzGj72pXFALUz1UHlcIOyyivlcJ6LEDzqn3C4sZT0jd9Eg5p/gDrRzn/1n56KdpfxM+/6SfpvxM+/6RFKdfVPcCZaGd3/AK3D30SCU7LQ4WbUcx6t/Fd0vNhPoD+k7pebCfgYlwyDtJGtHMgLS8VVIaGxN2YAPXmlvCEX22c7MBd7IXFKnPIT4rdZ8PT57mbrOyjPcwJFxPIGiFajIW6INXWCqHM5M5Q8khKKdBfZefs1kRlczbKxgoaplRkdNmOiNjw2y6mmZuk6mmZukUCBdCnKcihXX7MBuEcaM94caM94lFKVYKZNv2cbr2UALX/kA6zY0gHWJ3RWVtG/K7VGtpwVVNSLIpZTuEz4JU7hDxW2GiOouIWgZX6hZVtRa7TyVLpFs60jpOnWETS47Sf5sBzN521I8SOSTYYQZw5/wtBe7xDRe3qbD1Qcda5hu1xaeoNj8lc10s18xDW/edla2/mQLlKvcLXBUHPp2i73CxsqDn0nNZVSVMxIBc5x2HIch7IhrY6bpJL13Yzy/iPyVcmICNpZDoDo533nfkPBe4HS55bu1ABPqAsLy+Byx79hBoMvgcse/Ye38zh1LPMS7K93jYql+GSDdpC0uDYsWP8AVbCLEWvHea1/mNfdNDRJYN24mNDRo43ZJnyY0juikTCxwNvPyX1mTDaV+8eUnodEBXcERvYezeL8g42WToMcqZk6IDkGYuKAZs0bzG7qDofNFZ6pmuRkg6gC/ndtkurMJnieWOjeCPDcdR1HivBHUDTK8ehXhZj/ABI9v7icD47Ee39xLnzPLiTTak3Orl22vkHw0zR6OP4oV/b8w9Vfan+L3WC5B/y+Q/iYLkH/AC+Q/iMRilTyhZ/sP5qIZmGTEX0/3KLebf8Ab6fxNfa/7f38oRxHJ9o1nQBF00Q/ZnDna6BdGZp3u3AKIe7Ix5/lLR5lMJ957D0OYxWfO1h6HMz43T/B/wDx5/6fxCQN3T7DP/Fn8gPmp2k+8T8DENN94+xiCXcLQ0R/wMvp9VnpRqntE69FKPI/P+67pThn9jO6X77exneFfZ0sr+brMH1KTFMKp1qeFvUOefU2H0QWVdtPCqOwH15m7OiqOw/WcMCLhchuxduBp15e6jTZYQ7ZhCVMY9oBsvG2J8TsBqT6IAyrRYVTingNQ4d86R35dXWTdbmw/ARpHLn4SSCOAfaO738DLEj+px0B8ACq48diJ/daeL3X+R/BZySQuJJ1JRFDHmcAuLqmZtq9Jgap2bavSaWGsieQBD/9v/NG1OGxBtyC0no4/mpSU7YGZnWLun62S2tri8n6KlgAeaUsYHmiqtmyus0u9yuDI4/e+iqqmaryA2Usud5HaTS53kS8GTkfkjabCppOZRmE0ocntXP2TLNAH1TqUZGST842lPGST84iPDkMeszyT0G6lPS0rnBoiJvzLkDWSucbkq7Am3lCyAm7aFEyNm7aFEokw2IvcGDKWnRU1tDI7d1wNhYAewR+LURieXDa+68w+ftDbcrhrQkoRjPpOGtCShGM+kz0lE5p1TXC6yONpvmDrWHd09x6q+vxCKJ5GXtXg2NzZgPTTVyqZxZb/IhA/p/NKqK6H4YZ9sxZfDpfhvpme0RYX3ztHmbfVaanIA3B8jfRImcSQv8A3kDPQWRUUNHJq0uiP8pT1Ngx5SD9P5jlTjHlIP0/mORP0VjMSsbFK/8Ao8oP2U4eOj7E/n80PLLMzSWIkD7zPrY/mmN+PvA/32jG/wBRNM+uY9uV7Q4dHAOHmL7eiWT4DE83ikfCel+0Z7OOYe6VxYiw6B+U9HjKffZENrD1H68fVcwjzm1H6SipwSqZq3JMP5Hd7/a6x9rpPUVTmHLIxzHdHNIPsVq4qzTf5q2bEe7Z2VzbbOAIPoUJqG/xb58wTUN2b5zFjE14mslXSEm9O2/g57R7NdYeiiTxZ/8AQiuH/wDoRRhlTYEdSrMbktZnhc+ZS6nlym/iisXqBI5pG2Ue/P6IXjZoK554+UCtuaCveL2LQYcbUk3kPqkA3TljstE7+Z4HoLkoOm43H4GC0/BJ+Biuogs1p6j8SmWFuvTzj+UH2K4q4f8ADsd00/FdYM3uTf8A5uRUTZbj1H7QqJstx6j9pzXu/dAcom/O5PzXNHTGR4aOZVtLB29OMvxxXB8WE3HsSfdMeFbB5vuAfkEStPEsBPQ8/wDISpd7jPQxdjLgJXNbs2zR6AA/O6WOKuq5Lvd5lUAXKVtbc5i9z7mMPwehMsgaOqecXTANbG3ZoA/NF8K4dkYXne2iR8QS3eU/s8Kg+pjmzw6T6mIymvDlu2bdK7IjDajJK13QhT6G22AmI0nbYCZoa2Q5zc8yhhZcV0v2hHt681S15VZrBuIlZ3G6c1DNVW2FEtjui4KK/JC8LccwPhbjmG4I6xCY4w27bjZCUVPlITCtbmj2T4GFxHAMDEylQr8NaW97qq5Yrut1Kex4bZgS6JlswCJlszypj7aPL94DRZ3DyYpxfSx5rRwxlhv+vBV4hSMk5WdbQolle4hh1EJZXuIYdRMrjlGWTO6OOYeR1S0tWnmizt7KXRw+B3I+BSGppXMcQ4Wso+ppwSw6GSdRTtO4dJRFTudsF1lc3r6Jjgk4DwDsdERiDeylta48uS8lC7N+Z5aAU35iyHFXtOhKa0nF0jd9R46+augwuKob3bNf05FKqrA3MNiEXbfWMqciE2318qciPRjNPN+9YATzGi5lwO4vTyh38pNis2aNwUY97diQu/8AoJ/EX8xO/wDoJ/EX8xGU0k8Rs9pHmDb3VEmJEhd0/EkzNM1x0OoVzsYhk/ewC/VndPy0XPEDcK/z/me8QNwr/OLsyiOy0fWYeHd/JRD2H1Hzg9h9R84HNRlrA7qgwdV4ohahAjDEFeoQjE65ppUutTRDq57vaw/FRReq+63t+4nq+je37iFsZmpPJyqpGZKaZ/UBo9f+F6oqLDgN32ygw4Dd9sXYNXGCQO3GxHUHcLWdjHHG+pYdMpyixvc6AH3XiiFo2IRh6DIgNG5CsPTkTHhpcdEzoKIA3cooh6dATuMzQgJyZscKkDo8o6LI8Qiz7L1RP6v8KO6n8OJ1C1RRRZJEIFboA+5I2cN7dD1C9jr7cr/JeKLYufM14zg9YdTY8xvxRE+Th+SY0/FMPQj0UURl1tqnHHyhBrbV4jODFI3bfRGCYW8PzUUVlGLDJldGLDJgbaIdqCmrXfr9eiii1ibnMrQQgp6bXTcKKLs6IK+FrxlcPVC1OG3GV+o+677w6A9QoossgYczzKG6zPVdIYn29RZMcXfnhjfz1HsoopmApsQdJMwFLqOkV0NSWPBBW4p3NqI+8Bfqoot6Ek5E3oyeRA6nCMniEOyhadwNlFE/tEe2gzyXh+M7IKfhY6kEKKLDaetuomGorbqIufgxBtdeqKJY6Wr0ip01eek//9k=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808" name="AutoShape 16" descr="data:image/jpeg;base64,/9j/4AAQSkZJRgABAQAAAQABAAD/2wCEAAkGBhQSEBUUEhQVFBUWFRcXFhcUFRcXFBcXFRcWFBQUFBUXHCYeFxojGRQUHy8gJCcpLCwsFR4xNTAqNSYrLCkBCQoKDgwOGg8PGiwkHyQvLC0sLCwsLCwsLCwpLCwtLCwsLC0sLCwsLCksLCksLCwpLCwsLCwsLCwsLCwsLCwpLP/AABEIALcBEwMBIgACEQEDEQH/xAAbAAACAwEBAQAAAAAAAAAAAAAEBQADBgIBB//EAEAQAAEDAgQDBgMFBgUFAQEAAAEAAgMEEQUSITEGQVETImFxgZEyobEjQsHR8BQzUmJy4SRDgpLxFRY0Y6JzB//EABoBAAMBAQEBAAAAAAAAAAAAAAMEBQIBAAb/xAAxEQACAgEDAgQDCAMBAQAAAAABAgADEQQSITFBEyJRcWGRoSMyM4GxwdHwQmLhFFL/2gAMAwEAAhEDEQA/APizGp9w5h2eQaaJTSw5iAttStFLAXH4nCw6+araOrJ3noJY0lWTuPQRbxZiILsjdm6LMPRFVPmcSh3BBvs3sTMXPvYmchWZ1xZQoAOIAcTrtuS6aqmjVd3XQT1M6Ce8NgT3BKTNINEgophexW6wOnEcZedgqmlAbmUdOA3MC4vrsrAwHksdRx3dqisfxDtZnHldTCmaoTN4t2OwmGbxbgOwleNNtYJaxyf47S9242Wd5pXWApbmLatStsvC2/CrBFTyyncNsD4nRYeE6rZ183Z4awD77z7D/lH0hA3P6CG0uBlvSJMKp+1nuet19IgZlaAAvmGE40YHXDbrTxccvfoyIX8TYJjTWptxnmMUWJtxnma58wY3M8hoAuSTYDzKz1ZxU55LKVmb/wBjwbf6W7n19kGaN87g6offo0aMHkNh56lNqOFrR3QB4/3TWGbrx+sYwT8InZgL5HZ53lzvH6AbAeSFxCibGNN1paioDASf1+tVicWxLMVx9la5nm21rmDyVVjol5OpPivHPuV4T0UeywtJL2bp6SvY2XXscJJ0T/CMCc8jur1VTWHidrqLmN+CKXK6+uy27nX/AF9Uqw2gbC250VVfxExnPVWVUIoEqBQoxGpnAVcuINaOXqsjVcVg7H2S1+MZjqVk2IO84XT1mrr+JQ34GgnqQPkFicexCSU5nuJ8yup6253VcjMzT5Je194IEBY28ECJGjfyRWE0Jlla0dVXTUxcSB4D3/4TuWobRxFjdZnjvH+AHl5lI1Vg+dugidVY++3QR5JxNFCezGoZYXHMga/O6iwR13URjrm7AQp1b9hNLwxhWZ1zsNV3xRiN3WGw0TipnbBFladbLE1cpc+5TNxFNexYxaRVXsEoUsusq6DFLxEdsqyo2gwwyXJ0aBdxOwHiuY6Unkr8Qlc0dkNGgAkdSQDqjpWFG9xxDJUFG5hxFshFzba+nlyXAC6LV7ZLRUjJkY3UW3WvxmvMNJHHfvOFz5HZJ+G8O7SYX+Fup8huh+IMR7adx5A2b5DZOITVUW7npGkPhVlvXpF7BcrQ4NTagHmleH01ytThlJaxsmNHVjzGG0lWPOYZiGGB8RAGoXzqshyvI6FfWTIAw9bWHmV894hw0scT+iu66rem4dprWV703ekTRlajHp81JSgcw762WVYtQ+xhpL7fafUJHS+ZWX1x+sS03Ksvt+sTDCJNwLruHO07FfQ8JohG08wevRD4lgzHatACoDRqvKnEeGlVT5TiIsPrDbeyZf8AVAB+rfrdK56fKUuqamwTDP4Y80YZtg80IxbFySbbJC591JH3KZYbhzcvaymzBoBzcegUl3a95Ld2vaC0uHuk+EE+PL1RrMPjb8cjb9Bc/Rc1mJl/dYMjBsB+PVDEWW1VF6DPvOgIvTmPcPdTtPx79QQtjR1DAwFlj0svmrALJpgmIGJ9r907jl5p2q3HBEcrt7ERhxNjjwSASAshNVucdSVq+JqMPAeNrclknssUprN274RXV7t2O0qzlQSlelq5LVP5EQ5EsbUFXx11kFZS66LGE6LGEZUuJGNxc2xv1F9eqFlfmcXEkkm+qpDl20rRsLDHab8QsMGdZgopoouTsLfWuPxHVUE6oiqaCfFC5SN/dMWFs8wrk55lzQiqOnzOshWFOeH47vHmi6dAzgGM0KGYCaAUkUEYztLnEX9eQWXxcl7y4i19vDoFoOJq0XawctT6rM1VWXadE5qWXbtMbuYbdpgTguA25su3pxw9hed2d3wAXJ8AptdRsbAk5U3ttEKLv2WjP8cug8uZWVa67kw4gxQzSkj4R3WDoAlDQQuam0FwF6CC1FoLAL0E1OFBulyG+a1NKwWFtR1BC+bRVhCJjxFw1aSD4Ej6JyvWrtxiOV6xduMT6HM68gaNm7+Z6+n1QXFNDmi0FzzWdwvi9zHfaDMCdT9735+q3DWCSMPHeY8aEbeR6HwTiWpcuBGktS0cT5JIyzrLQzn/AAlM7+F72n3BQnEmHGOU6ackXRd/D3t5xyB3o4WP4KVWhrsdPh/2Ta0KWMnw/wCzd4VOHQNI6WVzgCs5wbXXbkJWisrCtuGZUByMxBj9MGi/68liauW5Wx4vnytAvyWIJuVP1r9FiesfosKwugMsgaEw4jfaQMGjWDKAPn6o/AacRQvldvazfMpNiExfJmPgueH4dOO5mTXsp+JgpaV22MuFj6IuCnLybbDc8h5lVyVGuWIZjte30CyKwBk9P1mPDAGSeP1g8cwBs7Tx5Ji1lxca+SrjwR0gtZ+fwAt7clJ8AqabvWFul/wWlFidVyPrOqHTquR9Y6w6pzNMbumiUYphha7w5FVQYoCde675e6fQztmblda6Y8ly4zGMpcuMzHSMsuU5xHDi06+hSeSOyl21lDJtlZQzghcEKy6hagkZgcSpdtK8IXgKz0mekuuouQVFvMLmH5CSrW099LJpS4cXHQJxS8P21cbfJWU03rKqaf1mYbgkmXM1pc3w1I/NMcAPZh8jhowc+p2C0U+JxQMte/gFlcd4iM4ygWaDc9T0uuMtdB3Dr6TRCU8iAVlaZHlx5lDOkVblXkJU1nJMQe1iZYHXNlp8Uquwo2Rt0Lxc9bHVIaTApnjMG2aN3O7rR5kqYnVZyxuYOLG5S5t8psTa199LC/gjVs1aNkYJ6TSOUViRyekFhjuUxbhwcFXSRJrHZMUUKR5ofT0KR5oiqMLLdkLlIWzZhxfy06/klGJ4SWnZYu0WPMkzdowOUmeetz//ADviEscYXnuP0F9geWixc0diu8PnLHgjkUjS/hW8xKlvDs5m34zlikDmWySNO3L0PK6RcJOu6SE/5jC3/UNR8wmXFcOd0E42laA7pmbYH5WSV5MFWD0ff5qjbxaH9OPnH7OLA/px84Xw7UdnPY8jY/RfQXDmvneNx9nVuI2JzDydr+K21NiANKJL7N18/wBfVH05xlPQw9J4K+hmO4vrc0xA5aJPQ05e8NHMrqvmzvJ6lNuGIw3PK7Zg08zsPdI/jX/D9hFCPFu+H8Q3iKcRsbC37o180ipIO0IzENYN3HZe4nI577uuL66/gg3E7dNlu63L5I4nbbMvyOBG1VVNfaOO7YhvyLj18lquGq0G0QDbNabaa++/NYAPITXAsX7KS58lunUAt5u83XflvN3m7lwd0bZZI3uzuaQ3azee1t7aeq+e1eJyXIkJv4r6hHWgwF/Ky+Y4/VtdIQAEfUkhd2cfvC3khM5x+8T1AuVKWsfGdCvbrwAKNzuyDgyPzu3AzR0OOMlGSTunkTsqsRwkjUfD15IChwntO0P8Dcy8pMafGCw99h0yu5D+U8k94uVHjD8494vlHijr0MCkjsV4EXJI1+2ngdwhnsskmXHI6RRlxyJyuC1dqLB5mCMzhRd5VFzBnMGfUBDHA3M7l81n8V4nL9G6BEOl7Zve10VJ4fB2X0Vm8/dl99x+7M5UVJduh2xkrWR8MNJ1IACJMdNALnvW5dSkzpWJy5ip07E5YzP4bw5JKdrDqdAmU/7PSDlLIOX3QUDivFz3jLH3G+CzkkhcfxQXvrq4rGT6wD311cV8n1h+KY7JOe+7ujZo0aPIIaBDtYmWH0eYjUe4S1e+x8nrFU32vky+C5TnDsNc4g20RdHhscQBkc3yuEzGJRgfGxvm4K1XWEHJlqtNg5jKkgDQB+v1uuK6gY9utkoqeIoh/mNPkQfoqP8Au6Mbu+RK2XUdSPnNblHcfOIOIMKyPss8RZy1WLYzFK64J2/hKzldYuu3byUjWKmd6ESXq1XO5TNfQu7fDXt3dCQ9vlzCXcTR5mxTD77RfzGhRPAdR9oYztI0tI89lZNSk008J+KFxc3rlJsbfJN/i0+4+ojQ+0q9x9RFmNS54oJOZjynzjJH0t7o2ixC9HI2+xbb1ultHB2tM9v3ojnH9LrNePcNKGw6s7N1nC7To4eHh4jdAWwq4Y9GH9+sElm1gx6ESiQ6p8KnsKVgAGZ5LxfkBoHW97X6X6KUnDgknY0G8Tu8Xj+Burj4Gwt5oTGq3tZ3ECzR3WgbBrdGgeQC4qtUGJ69BOhWryT7CMYYRVRjW8jB6uG90lqqUsNiF3h9WYpQ5ptqtRidMyoiL2WDwLkfVMAC9M/5CGAFy57iY4tVR3RD2WNiqJN1OcYiTjE2vC+IGSlljOpa249Fiq743ea0HBM3+Iy8ntcPkkmKstK4eKZubfQpm7juqBgS6aNV41NcMpwGukI0YL+vIe6Uqr8Q4i1VfiNiMcPfkpKh5++4MHpqfoPdZ+kgzvsnuLTBlPHCD3m3c/8ArfqflYJJQy5XXTVuNyKe3WM243qp7dYVW4Rk12QPacj7ourry4WQjWXQ7im77OBt2bvs5wV61RzbLxiVPBgR1ndlF2GqLeDC4mppX2IT2m2ukNEy5HVOqipEbCTyH1C+iU8S0vSLOIMTyDI39dVkaurLjvorMRrjI8m+l1RR0xkeAOZ0/NR77mtbaslX3GxtqyNgAaHvvZ18rRoXW3JPIcvHVXRYmGfDDF/qDnH/AOjb5JlxZTiN8cbdmRhvrqXfMlIQ1AcGptogHBrbaIx/7hk5NiHlEz8l03Hb/vIYn/6cp922S4RKdkveLb6z3i2+s0VI2jm070LvHvN990W7gokZo3tePArIWITLC8ckiPdcfJMV31txYv5xiu+tuLFhk3DsjdwV5FgputbhXE7JhlkAv1TVtAzcWT66erqI8tNXXEzWH8LtOpXWO4GxkRIAutZFEAkXF0gEVvdFKqFIxCkLgjEwmDVXZTNcNLFa7HJhHUx1A1jmaWvt/tePOxv6LDNWnw+o7aA08hsb5o3HYOHInkCNPZTdM52lfzEn6d+No/KUU9N+zVeV2sb7gHk5j9nD0KUYrS9nK5vQkLe8PcOvqYMkjSMh7jrd5p5t8RdKOKOF5RPd9mR5W5pHEW0Fibb38OaJbT9nhfXPtmEtqGzC+8FwqUwYfJISc07sjB0Y3V7h5usP9Kz+dGY1iglcGx6RRtDIx/K3mfE6k+JS8JWx+ijoIsz9FHaXApvhOI5HNPLY+R0KSgqxr1qqwocwlVm05mi4jwkAB7NWnVZmTZarCMWD2dlJaxFgTyPJZ7GKQxvc0o+rUMviLD6lQV8RZbwzUZaqI8s4HodFzxFHaoeP5j9VXhLfto/BwPsj+MI7VLvHVAUE6c+8VwfB/OIGBaHsrQxs5yPF/IFIqdl3geK0LdauFnJlv18l3Sjyk+uB8/8Ak3pR5SfYfP8A5BOKG2qn+J+miTDdP+LmfbuPiUhKHqRiwwOoGLDPUVSxjckDzQ7GrxzSFhTt5xMKdpzidTkX0VTV0GrtsBJ0QzljmcwWOZYxmiiaQUYDQHFoPMHceaidGnOI+NMcR3hcIAzO2GqR8RYxmcWg6c0Tj2MCNvZMOv3iPossAXlE1epx9mkxqtRj7NOs6aMx8PqtfwnhZ7RriNFl/gWt4Ux0EOitZ5HdN9Dbkh6MIr+brBaUKG83WJ+LH3qHeaSxhGYvLeR3mq8Ohu7yQbPPdgQdnnuwIXHTWb4rhwARxeTL2bQO78biLgW+IAHSwSytnDpXFosL6AdExYVVfL7Rmzaq8e04mIQjm6rUOwyOGBskgzvf8LSbADqbalCQ4lGdHwR2/lBB97ob0c+YgGCsoyfMQIngqy09Ft+G+KgbMefIpHUYdTvF2AsPS9wlc2HujOhREF2n+K/CbQW0fFfhPrUkwFvHbosXxbX5gbHwQmE8U9zsZyQPuv5tPj1CDxWCR3IvbyczvNPqEzZerVEpGXuVqyVgWH0xe4ALbUmDNjaHP5JPgvZ0rM8xAkOzN3D+ockJiXExkvbZCp2UplusFWUqXLdY1xriiVhtE8t8j6LKVuIyym8kjn/1G49BsFXNUFx1VN0nfcbD8IndcXPwnQK7DlVYoqnwqZ4JYwuA3tYoChj0EEu49BK8y9Dly+B7d2kLxkZPQeZWuc4xN5IOMS5k1tii6ut7VgzfEzn1btb5ovDuEXSC7nADw1QeLQNjdkjvYHUndxHX8k1stRCW4Ea22Ih3dJbgEWaoZ5orjJ96grvg2C89+iE4kkvM4+JW8Y0/uZojFH5wDDm/bM8wmuCuz1mb+ZJ6aUNe1x2H5J5wfHeXMfNY0xyVX45+k5pjkqvxz9J1xcz7Q+azjStbj8Vy6+pN/wCyykTLuAPVd1i/aZ9ZzVp9p7x9gvD7ntzOGnJXSYLrZaCjpHNhHZm4I+H8kvkrNe8FSSlFXaRKSUoq7cQRnCIy5i4AIKeeOHSIXd/G7cf0jktRVVAdTXHLQ/3WEq5NSgagLSuVGDA3bahlRgyt8hJJUUAUUvkyfyYHcvNzzKfYbhHczFCYXQ55A0bDdaUVLSx+W1miwTuj045dobR6cHzvMhWnvFFcPMvUR2/iH1QFS67j5pxwoz7e5+61x9gUrV5rx7xavzXD3i/FnXmkt/EfqisFd9o0dLuPkwF34JdVv7zj1JTHAI/3rukT/m0heqJN3E9WSbuJ7LL2cP8APJqfBv8AcqnBqEyytaOZ18Ag6ifO+/gAFqcHh7CmfK74ngtb18Si1gW2f6r/AH6wyfa2f6r/AH6xdxPXh8uVp7rLNHSw0QVGy6FlfckprgsAO5A816sm66crJtunbY9VdUCzdUTURtbfKbpPVza7p+wipTHrMVqZVURBDAFuxI8iQunSqvMpTsCciSnIJyJ5kULVC9eAoXEHxPMql11de2XJzE4CPw6qfG8OYSD4ILKmWFWvqj6dSXHOIehSXE2bIo6mMFzbOtrbqkGIYQGu0Ca4ZVAHTQeKYYpB3bt6cldatW6y4yK3WZ3DMBc89xzmeIJCE4kwXsC28heT1Cf4ZjeS7Xbf3Wd4jxHtptNhoAk9QiLXxFdQqLXxG3BMHxO5ZT80lxoDOfNOpqwUlKG/5jxe3QLF1FUXG+5KX1Fi11ivvFdRYtaBO8ksgCIo6+eNvce5rUTh+DNAElQcrOTfvv8AIch4rjE8SEhs0BrRo0DkEmEKjexwew7xQKyjexwew7zgYu53xG65eQdQgXNVkDz+uiGLmbhuZgXMThuZ9B4YxUOhsd27+SPIimGc2B2J8epWQ4XcbyEfDkN/wR+AT3kew7OBt5jUK5TbuRc95bpt3IpPeGcQTCGHKNC4m/osaTc3T/i6qDpGsBvkaAfNZ8sPJJaxyz49IrqnLPj0kL1F6KR/QqJTDekT83pHOFt7OB8h3IsPX+y5w5/2MpXWKuyUzGj72pXFALUz1UHlcIOyyivlcJ6LEDzqn3C4sZT0jd9Eg5p/gDrRzn/1n56KdpfxM+/6SfpvxM+/6RFKdfVPcCZaGd3/AK3D30SCU7LQ4WbUcx6t/Fd0vNhPoD+k7pebCfgYlwyDtJGtHMgLS8VVIaGxN2YAPXmlvCEX22c7MBd7IXFKnPIT4rdZ8PT57mbrOyjPcwJFxPIGiFajIW6INXWCqHM5M5Q8khKKdBfZefs1kRlczbKxgoaplRkdNmOiNjw2y6mmZuk6mmZukUCBdCnKcihXX7MBuEcaM94caM94lFKVYKZNv2cbr2UALX/kA6zY0gHWJ3RWVtG/K7VGtpwVVNSLIpZTuEz4JU7hDxW2GiOouIWgZX6hZVtRa7TyVLpFs60jpOnWETS47Sf5sBzN521I8SOSTYYQZw5/wtBe7xDRe3qbD1Qcda5hu1xaeoNj8lc10s18xDW/edla2/mQLlKvcLXBUHPp2i73CxsqDn0nNZVSVMxIBc5x2HIch7IhrY6bpJL13Yzy/iPyVcmICNpZDoDo533nfkPBe4HS55bu1ABPqAsLy+Byx79hBoMvgcse/Ye38zh1LPMS7K93jYql+GSDdpC0uDYsWP8AVbCLEWvHea1/mNfdNDRJYN24mNDRo43ZJnyY0juikTCxwNvPyX1mTDaV+8eUnodEBXcERvYezeL8g42WToMcqZk6IDkGYuKAZs0bzG7qDofNFZ6pmuRkg6gC/ndtkurMJnieWOjeCPDcdR1HivBHUDTK8ehXhZj/ABI9v7icD47Ee39xLnzPLiTTak3Orl22vkHw0zR6OP4oV/b8w9Vfan+L3WC5B/y+Q/iYLkH/AC+Q/iMRilTyhZ/sP5qIZmGTEX0/3KLebf8Ab6fxNfa/7f38oRxHJ9o1nQBF00Q/ZnDna6BdGZp3u3AKIe7Ix5/lLR5lMJ957D0OYxWfO1h6HMz43T/B/wDx5/6fxCQN3T7DP/Fn8gPmp2k+8T8DENN94+xiCXcLQ0R/wMvp9VnpRqntE69FKPI/P+67pThn9jO6X77exneFfZ0sr+brMH1KTFMKp1qeFvUOefU2H0QWVdtPCqOwH15m7OiqOw/WcMCLhchuxduBp15e6jTZYQ7ZhCVMY9oBsvG2J8TsBqT6IAyrRYVTingNQ4d86R35dXWTdbmw/ARpHLn4SSCOAfaO738DLEj+px0B8ACq48diJ/daeL3X+R/BZySQuJJ1JRFDHmcAuLqmZtq9Jgap2bavSaWGsieQBD/9v/NG1OGxBtyC0no4/mpSU7YGZnWLun62S2tri8n6KlgAeaUsYHmiqtmyus0u9yuDI4/e+iqqmaryA2Usud5HaTS53kS8GTkfkjabCppOZRmE0ocntXP2TLNAH1TqUZGST842lPGST84iPDkMeszyT0G6lPS0rnBoiJvzLkDWSucbkq7Am3lCyAm7aFEyNm7aFEokw2IvcGDKWnRU1tDI7d1wNhYAewR+LURieXDa+68w+ftDbcrhrQkoRjPpOGtCShGM+kz0lE5p1TXC6yONpvmDrWHd09x6q+vxCKJ5GXtXg2NzZgPTTVyqZxZb/IhA/p/NKqK6H4YZ9sxZfDpfhvpme0RYX3ztHmbfVaanIA3B8jfRImcSQv8A3kDPQWRUUNHJq0uiP8pT1Ngx5SD9P5jlTjHlIP0/mORP0VjMSsbFK/8Ao8oP2U4eOj7E/n80PLLMzSWIkD7zPrY/mmN+PvA/32jG/wBRNM+uY9uV7Q4dHAOHmL7eiWT4DE83ikfCel+0Z7OOYe6VxYiw6B+U9HjKffZENrD1H68fVcwjzm1H6SipwSqZq3JMP5Hd7/a6x9rpPUVTmHLIxzHdHNIPsVq4qzTf5q2bEe7Z2VzbbOAIPoUJqG/xb58wTUN2b5zFjE14mslXSEm9O2/g57R7NdYeiiTxZ/8AQiuH/wDoRRhlTYEdSrMbktZnhc+ZS6nlym/iisXqBI5pG2Ue/P6IXjZoK554+UCtuaCveL2LQYcbUk3kPqkA3TljstE7+Z4HoLkoOm43H4GC0/BJ+Biuogs1p6j8SmWFuvTzj+UH2K4q4f8ADsd00/FdYM3uTf8A5uRUTZbj1H7QqJstx6j9pzXu/dAcom/O5PzXNHTGR4aOZVtLB29OMvxxXB8WE3HsSfdMeFbB5vuAfkEStPEsBPQ8/wDISpd7jPQxdjLgJXNbs2zR6AA/O6WOKuq5Lvd5lUAXKVtbc5i9z7mMPwehMsgaOqecXTANbG3ZoA/NF8K4dkYXne2iR8QS3eU/s8Kg+pjmzw6T6mIymvDlu2bdK7IjDajJK13QhT6G22AmI0nbYCZoa2Q5zc8yhhZcV0v2hHt681S15VZrBuIlZ3G6c1DNVW2FEtjui4KK/JC8LccwPhbjmG4I6xCY4w27bjZCUVPlITCtbmj2T4GFxHAMDEylQr8NaW97qq5Yrut1Kex4bZgS6JlswCJlszypj7aPL94DRZ3DyYpxfSx5rRwxlhv+vBV4hSMk5WdbQolle4hh1EJZXuIYdRMrjlGWTO6OOYeR1S0tWnmizt7KXRw+B3I+BSGppXMcQ4Wso+ppwSw6GSdRTtO4dJRFTudsF1lc3r6Jjgk4DwDsdERiDeylta48uS8lC7N+Z5aAU35iyHFXtOhKa0nF0jd9R46+augwuKob3bNf05FKqrA3MNiEXbfWMqciE2318qciPRjNPN+9YATzGi5lwO4vTyh38pNis2aNwUY97diQu/8AoJ/EX8xO/wDoJ/EX8xGU0k8Rs9pHmDb3VEmJEhd0/EkzNM1x0OoVzsYhk/ewC/VndPy0XPEDcK/z/me8QNwr/OLsyiOy0fWYeHd/JRD2H1Hzg9h9R84HNRlrA7qgwdV4ohahAjDEFeoQjE65ppUutTRDq57vaw/FRReq+63t+4nq+je37iFsZmpPJyqpGZKaZ/UBo9f+F6oqLDgN32ygw4Dd9sXYNXGCQO3GxHUHcLWdjHHG+pYdMpyixvc6AH3XiiFo2IRh6DIgNG5CsPTkTHhpcdEzoKIA3cooh6dATuMzQgJyZscKkDo8o6LI8Qiz7L1RP6v8KO6n8OJ1C1RRRZJEIFboA+5I2cN7dD1C9jr7cr/JeKLYufM14zg9YdTY8xvxRE+Th+SY0/FMPQj0UURl1tqnHHyhBrbV4jODFI3bfRGCYW8PzUUVlGLDJldGLDJgbaIdqCmrXfr9eiii1ibnMrQQgp6bXTcKKLs6IK+FrxlcPVC1OG3GV+o+677w6A9QoossgYczzKG6zPVdIYn29RZMcXfnhjfz1HsoopmApsQdJMwFLqOkV0NSWPBBW4p3NqI+8Bfqoot6Ek5E3oyeRA6nCMniEOyhadwNlFE/tEe2gzyXh+M7IKfhY6kEKKLDaetuomGorbqIufgxBtdeqKJY6Wr0ip01eek//9k=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3810" name="Picture 18" descr="http://rathomas.files.wordpress.com/2011/04/silk-fabric-texture-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0" y="3352800"/>
            <a:ext cx="2667000" cy="304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399</TotalTime>
  <Words>303</Words>
  <Application>Microsoft Office PowerPoint</Application>
  <PresentationFormat>On-screen Show (4:3)</PresentationFormat>
  <Paragraphs>43</Paragraphs>
  <Slides>11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Paper</vt:lpstr>
      <vt:lpstr>Karina Leon  apparel Merchandising and design spring 2012  </vt:lpstr>
      <vt:lpstr>Slang Terms </vt:lpstr>
      <vt:lpstr>http://fashion-era.com/1950s/1950s_9_timeline_chart.htm#1951</vt:lpstr>
      <vt:lpstr>Movies        &amp;           Music</vt:lpstr>
      <vt:lpstr>The influences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Karina Leon  apparel Merchandising and design spring 2012</dc:title>
  <dc:creator>kari</dc:creator>
  <cp:lastModifiedBy>Bethany Wendt</cp:lastModifiedBy>
  <cp:revision>47</cp:revision>
  <dcterms:created xsi:type="dcterms:W3CDTF">2012-02-17T02:31:33Z</dcterms:created>
  <dcterms:modified xsi:type="dcterms:W3CDTF">2012-02-28T20:50:11Z</dcterms:modified>
</cp:coreProperties>
</file>